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2E340-012C-BA41-82BD-82621080C4EA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3BE5-EFD2-F348-B8CF-5BE3460A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9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8A09-B9C5-8941-AA03-FE3ABD859FB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A0B5-D979-F94A-8131-91C8FFC06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139700"/>
            <a:ext cx="8483600" cy="685800"/>
          </a:xfrm>
          <a:ln/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2014 ISPD Lifetime Achievement Award: </a:t>
            </a:r>
            <a:br>
              <a:rPr lang="en-US" sz="3200" b="1" dirty="0" smtClean="0"/>
            </a:br>
            <a:r>
              <a:rPr lang="en-US" sz="3200" b="1" dirty="0" smtClean="0"/>
              <a:t>Dr. Bryan </a:t>
            </a:r>
            <a:r>
              <a:rPr lang="en-US" sz="3200" b="1" dirty="0" err="1" smtClean="0"/>
              <a:t>Preas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7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80" y="2570450"/>
            <a:ext cx="8239356" cy="4253530"/>
          </a:xfrm>
          <a:prstGeom prst="rect">
            <a:avLst/>
          </a:prstGeom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139700"/>
            <a:ext cx="8483600" cy="685800"/>
          </a:xfrm>
          <a:ln/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2014 ISPD Lifetime Achievement Award: </a:t>
            </a:r>
            <a:br>
              <a:rPr lang="en-US" sz="3200" b="1" dirty="0" smtClean="0"/>
            </a:br>
            <a:r>
              <a:rPr lang="en-US" sz="3200" b="1" dirty="0" smtClean="0"/>
              <a:t>Dr. Bryan </a:t>
            </a:r>
            <a:r>
              <a:rPr lang="en-US" sz="3200" b="1" dirty="0" err="1" smtClean="0"/>
              <a:t>Preas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9000"/>
          <a:stretch>
            <a:fillRect/>
          </a:stretch>
        </p:blipFill>
        <p:spPr>
          <a:xfrm>
            <a:off x="6629400" y="533400"/>
            <a:ext cx="2218950" cy="24384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40+ years of experience in VLSI systems and EDA</a:t>
            </a:r>
          </a:p>
          <a:p>
            <a:pPr lvl="1"/>
            <a:r>
              <a:rPr lang="en-US" dirty="0" smtClean="0"/>
              <a:t>Principal scientist at Palo Alto Research Center (PARC)</a:t>
            </a:r>
          </a:p>
          <a:p>
            <a:pPr lvl="1"/>
            <a:r>
              <a:rPr lang="en-US" dirty="0" smtClean="0"/>
              <a:t>Area manager at PARC 83-90</a:t>
            </a:r>
          </a:p>
          <a:p>
            <a:pPr lvl="1"/>
            <a:r>
              <a:rPr lang="en-US" dirty="0" smtClean="0"/>
              <a:t>VP of R&amp;D VR Information System</a:t>
            </a:r>
          </a:p>
          <a:p>
            <a:pPr lvl="1"/>
            <a:r>
              <a:rPr lang="en-US" dirty="0" smtClean="0"/>
              <a:t>Bell labs, Sandia National Lab, etc…</a:t>
            </a:r>
          </a:p>
          <a:p>
            <a:r>
              <a:rPr lang="en-US" dirty="0" smtClean="0"/>
              <a:t>General Chair of DAC 95</a:t>
            </a:r>
          </a:p>
          <a:p>
            <a:pPr lvl="1"/>
            <a:r>
              <a:rPr lang="en-US" dirty="0" smtClean="0"/>
              <a:t>DAC EC teams for years</a:t>
            </a:r>
          </a:p>
          <a:p>
            <a:r>
              <a:rPr lang="en-US" dirty="0" smtClean="0"/>
              <a:t>ACM fellow</a:t>
            </a:r>
          </a:p>
          <a:p>
            <a:r>
              <a:rPr lang="en-US" dirty="0" smtClean="0"/>
              <a:t>Editor of the first PD book in 1988</a:t>
            </a:r>
          </a:p>
          <a:p>
            <a:r>
              <a:rPr lang="en-US" dirty="0" smtClean="0"/>
              <a:t>Proceedings on CD-ROM </a:t>
            </a:r>
          </a:p>
        </p:txBody>
      </p:sp>
    </p:spTree>
    <p:extLst>
      <p:ext uri="{BB962C8B-B14F-4D97-AF65-F5344CB8AC3E}">
        <p14:creationId xmlns:p14="http://schemas.microsoft.com/office/powerpoint/2010/main" val="414854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139700"/>
            <a:ext cx="8483600" cy="685800"/>
          </a:xfrm>
          <a:ln/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2014 ISPD Lifetime Achievement Award: </a:t>
            </a:r>
            <a:br>
              <a:rPr lang="en-US" sz="3200" b="1" dirty="0" smtClean="0"/>
            </a:br>
            <a:r>
              <a:rPr lang="en-US" sz="3200" b="1" dirty="0" smtClean="0"/>
              <a:t>Dr. Bryan </a:t>
            </a:r>
            <a:r>
              <a:rPr lang="en-US" sz="3200" b="1" dirty="0" err="1" smtClean="0"/>
              <a:t>Preas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9000"/>
          <a:stretch>
            <a:fillRect/>
          </a:stretch>
        </p:blipFill>
        <p:spPr>
          <a:xfrm>
            <a:off x="6629400" y="533400"/>
            <a:ext cx="2218950" cy="24384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Founder of DAW</a:t>
            </a:r>
          </a:p>
          <a:p>
            <a:r>
              <a:rPr lang="en-US" dirty="0" smtClean="0"/>
              <a:t>General chair of the first 2 physical design workshops</a:t>
            </a:r>
          </a:p>
          <a:p>
            <a:pPr lvl="1"/>
            <a:r>
              <a:rPr lang="en-US" dirty="0" smtClean="0"/>
              <a:t>1987 Hilton Head, SC</a:t>
            </a:r>
          </a:p>
          <a:p>
            <a:pPr lvl="2"/>
            <a:r>
              <a:rPr lang="en-US" dirty="0" smtClean="0"/>
              <a:t>Organized the Place-Off portion of the first workshop (</a:t>
            </a:r>
            <a:r>
              <a:rPr lang="en-US" dirty="0" err="1" smtClean="0"/>
              <a:t>w</a:t>
            </a:r>
            <a:r>
              <a:rPr lang="en-US" dirty="0" smtClean="0"/>
              <a:t>/ Ken Roberts)</a:t>
            </a:r>
          </a:p>
          <a:p>
            <a:pPr lvl="1"/>
            <a:r>
              <a:rPr lang="en-US" dirty="0" smtClean="0"/>
              <a:t>1989 Long Beach, CA</a:t>
            </a:r>
          </a:p>
          <a:p>
            <a:pPr lvl="2"/>
            <a:r>
              <a:rPr lang="en-US" dirty="0" smtClean="0"/>
              <a:t>Prepared placement benchmarks of the second workshop (</a:t>
            </a:r>
            <a:r>
              <a:rPr lang="en-US" dirty="0" err="1" smtClean="0"/>
              <a:t>w</a:t>
            </a:r>
            <a:r>
              <a:rPr lang="en-US" dirty="0" smtClean="0"/>
              <a:t>/ Dwight Hill)</a:t>
            </a:r>
          </a:p>
        </p:txBody>
      </p:sp>
    </p:spTree>
    <p:extLst>
      <p:ext uri="{BB962C8B-B14F-4D97-AF65-F5344CB8AC3E}">
        <p14:creationId xmlns:p14="http://schemas.microsoft.com/office/powerpoint/2010/main" val="248797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139700"/>
            <a:ext cx="8483600" cy="685800"/>
          </a:xfrm>
          <a:ln/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2014 ISPD Lifetime Achievement Award: </a:t>
            </a:r>
            <a:br>
              <a:rPr lang="en-US" sz="3200" b="1" dirty="0" smtClean="0"/>
            </a:br>
            <a:r>
              <a:rPr lang="en-US" sz="3200" b="1" dirty="0" smtClean="0"/>
              <a:t>Dr. Bryan </a:t>
            </a:r>
            <a:r>
              <a:rPr lang="en-US" sz="3200" b="1" dirty="0" err="1" smtClean="0"/>
              <a:t>Preas</a:t>
            </a:r>
            <a:endParaRPr lang="en-US" sz="32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3699" y="2971800"/>
            <a:ext cx="6769101" cy="546099"/>
          </a:xfrm>
          <a:ln/>
        </p:spPr>
        <p:txBody>
          <a:bodyPr>
            <a:normAutofit/>
          </a:bodyPr>
          <a:lstStyle/>
          <a:p>
            <a:pPr marL="217170" indent="0">
              <a:buNone/>
            </a:pPr>
            <a:r>
              <a:rPr lang="en-US" altLang="zh-TW" sz="2400" b="1" dirty="0" smtClean="0"/>
              <a:t>Session 6: Commemoration for Dr. </a:t>
            </a:r>
            <a:r>
              <a:rPr lang="en-US" altLang="zh-TW" sz="2400" b="1" dirty="0" err="1" smtClean="0"/>
              <a:t>Preas</a:t>
            </a:r>
            <a:endParaRPr lang="en-US" altLang="zh-TW" sz="2400" b="1" dirty="0" smtClean="0"/>
          </a:p>
          <a:p>
            <a:pPr marL="651510" lvl="1" indent="0">
              <a:buNone/>
            </a:pPr>
            <a:endParaRPr lang="en-US" altLang="zh-TW" sz="2400" dirty="0" smtClean="0"/>
          </a:p>
          <a:p>
            <a:pPr marL="937260" lvl="1"/>
            <a:endParaRPr lang="en-US" altLang="zh-TW" sz="2400" dirty="0" smtClean="0"/>
          </a:p>
          <a:p>
            <a:pPr marL="937260" lvl="1">
              <a:buNone/>
            </a:pPr>
            <a:endParaRPr lang="en-US" altLang="zh-TW" sz="2400" dirty="0" smtClean="0"/>
          </a:p>
          <a:p>
            <a:pPr marL="937260" lvl="1">
              <a:buNone/>
            </a:pPr>
            <a:endParaRPr lang="en-US" altLang="zh-TW" sz="2400" dirty="0"/>
          </a:p>
          <a:p>
            <a:pPr marL="262890" indent="0">
              <a:buNone/>
            </a:pPr>
            <a:endParaRPr lang="en-US" sz="2400" dirty="0" smtClean="0"/>
          </a:p>
          <a:p>
            <a:pPr marL="937260" lvl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4" y="3573779"/>
            <a:ext cx="1266371" cy="177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9000"/>
          <a:stretch>
            <a:fillRect/>
          </a:stretch>
        </p:blipFill>
        <p:spPr>
          <a:xfrm>
            <a:off x="6629400" y="533400"/>
            <a:ext cx="221895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700" y="3619499"/>
            <a:ext cx="1460500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3594099"/>
            <a:ext cx="1731211" cy="177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4273" y="3614419"/>
            <a:ext cx="1752600" cy="1752600"/>
          </a:xfrm>
          <a:prstGeom prst="rect">
            <a:avLst/>
          </a:prstGeom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432054" y="5326379"/>
            <a:ext cx="121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A50021"/>
                </a:solidFill>
              </a:rPr>
              <a:t>Jason</a:t>
            </a:r>
          </a:p>
          <a:p>
            <a:pPr algn="ctr"/>
            <a:r>
              <a:rPr lang="en-US" altLang="zh-TW" sz="1400" dirty="0" smtClean="0">
                <a:solidFill>
                  <a:srgbClr val="A50021"/>
                </a:solidFill>
              </a:rPr>
              <a:t>Cong</a:t>
            </a:r>
          </a:p>
          <a:p>
            <a:pPr algn="ctr"/>
            <a:r>
              <a:rPr lang="en-US" altLang="zh-TW" sz="1400" i="1" dirty="0" smtClean="0">
                <a:solidFill>
                  <a:srgbClr val="000099"/>
                </a:solidFill>
              </a:rPr>
              <a:t>UCLA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025900" y="5372099"/>
            <a:ext cx="121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err="1" smtClean="0">
                <a:solidFill>
                  <a:srgbClr val="A50021"/>
                </a:solidFill>
              </a:rPr>
              <a:t>Massoud</a:t>
            </a:r>
            <a:r>
              <a:rPr lang="en-US" altLang="zh-TW" sz="1400" dirty="0" smtClean="0">
                <a:solidFill>
                  <a:srgbClr val="A50021"/>
                </a:solidFill>
              </a:rPr>
              <a:t> </a:t>
            </a:r>
            <a:r>
              <a:rPr lang="en-US" altLang="zh-TW" sz="1400" dirty="0" err="1" smtClean="0">
                <a:solidFill>
                  <a:srgbClr val="A50021"/>
                </a:solidFill>
              </a:rPr>
              <a:t>Pedram</a:t>
            </a:r>
            <a:endParaRPr lang="en-US" altLang="zh-TW" sz="1400" dirty="0" smtClean="0">
              <a:solidFill>
                <a:srgbClr val="A50021"/>
              </a:solidFill>
            </a:endParaRPr>
          </a:p>
          <a:p>
            <a:pPr algn="ctr"/>
            <a:r>
              <a:rPr lang="en-US" altLang="zh-TW" sz="1400" i="1" dirty="0" smtClean="0">
                <a:solidFill>
                  <a:srgbClr val="000099"/>
                </a:solidFill>
              </a:rPr>
              <a:t>USC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31800" y="5346699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A50021"/>
                </a:solidFill>
              </a:rPr>
              <a:t>Mike</a:t>
            </a:r>
          </a:p>
          <a:p>
            <a:pPr algn="ctr"/>
            <a:r>
              <a:rPr lang="en-US" altLang="zh-TW" sz="1400" dirty="0" smtClean="0">
                <a:solidFill>
                  <a:srgbClr val="A50021"/>
                </a:solidFill>
              </a:rPr>
              <a:t>Lorenzetti</a:t>
            </a:r>
          </a:p>
          <a:p>
            <a:pPr algn="ctr"/>
            <a:r>
              <a:rPr lang="en-US" altLang="zh-TW" sz="1400" i="1" dirty="0" smtClean="0">
                <a:solidFill>
                  <a:srgbClr val="000099"/>
                </a:solidFill>
              </a:rPr>
              <a:t>Mentor Graphics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020473" y="5367019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A50021"/>
                </a:solidFill>
              </a:rPr>
              <a:t>Scott</a:t>
            </a:r>
          </a:p>
          <a:p>
            <a:pPr algn="ctr"/>
            <a:r>
              <a:rPr lang="en-US" altLang="zh-TW" sz="1400" dirty="0" smtClean="0">
                <a:solidFill>
                  <a:srgbClr val="A50021"/>
                </a:solidFill>
              </a:rPr>
              <a:t>Elrod</a:t>
            </a:r>
          </a:p>
          <a:p>
            <a:pPr algn="ctr"/>
            <a:r>
              <a:rPr lang="en-US" altLang="zh-TW" sz="1400" i="1" dirty="0" smtClean="0">
                <a:solidFill>
                  <a:srgbClr val="000099"/>
                </a:solidFill>
              </a:rPr>
              <a:t>PARC</a:t>
            </a:r>
          </a:p>
        </p:txBody>
      </p:sp>
    </p:spTree>
    <p:extLst>
      <p:ext uri="{BB962C8B-B14F-4D97-AF65-F5344CB8AC3E}">
        <p14:creationId xmlns:p14="http://schemas.microsoft.com/office/powerpoint/2010/main" val="2487971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6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165</Words>
  <Application>Microsoft Office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2014 ISPD Lifetime Achievement Award:  Dr. Bryan Preas</vt:lpstr>
      <vt:lpstr>2014 ISPD Lifetime Achievement Award:  Dr. Bryan Preas</vt:lpstr>
      <vt:lpstr>2014 ISPD Lifetime Achievement Award:  Dr. Bryan Preas</vt:lpstr>
      <vt:lpstr>2014 ISPD Lifetime Achievement Award:  Dr. Bryan Preas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ISPD Lifetime Achievement Award:  Dr. Bryan Preas</dc:title>
  <dc:creator>Cliff Sze</dc:creator>
  <cp:lastModifiedBy>localuser</cp:lastModifiedBy>
  <cp:revision>8</cp:revision>
  <dcterms:created xsi:type="dcterms:W3CDTF">2014-04-01T08:31:31Z</dcterms:created>
  <dcterms:modified xsi:type="dcterms:W3CDTF">2014-04-01T07:55:14Z</dcterms:modified>
</cp:coreProperties>
</file>