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9"/>
  </p:notesMasterIdLst>
  <p:sldIdLst>
    <p:sldId id="256" r:id="rId2"/>
    <p:sldId id="508" r:id="rId3"/>
    <p:sldId id="517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518" r:id="rId14"/>
    <p:sldId id="520" r:id="rId15"/>
    <p:sldId id="519" r:id="rId16"/>
    <p:sldId id="521" r:id="rId17"/>
    <p:sldId id="497" r:id="rId18"/>
    <p:sldId id="527" r:id="rId19"/>
    <p:sldId id="496" r:id="rId20"/>
    <p:sldId id="498" r:id="rId21"/>
    <p:sldId id="499" r:id="rId22"/>
    <p:sldId id="500" r:id="rId23"/>
    <p:sldId id="522" r:id="rId24"/>
    <p:sldId id="501" r:id="rId25"/>
    <p:sldId id="502" r:id="rId26"/>
    <p:sldId id="523" r:id="rId27"/>
    <p:sldId id="503" r:id="rId28"/>
    <p:sldId id="524" r:id="rId29"/>
    <p:sldId id="504" r:id="rId30"/>
    <p:sldId id="505" r:id="rId31"/>
    <p:sldId id="506" r:id="rId32"/>
    <p:sldId id="525" r:id="rId33"/>
    <p:sldId id="484" r:id="rId34"/>
    <p:sldId id="486" r:id="rId35"/>
    <p:sldId id="526" r:id="rId36"/>
    <p:sldId id="485" r:id="rId37"/>
    <p:sldId id="459" r:id="rId38"/>
  </p:sldIdLst>
  <p:sldSz cx="9144000" cy="6858000" type="screen4x3"/>
  <p:notesSz cx="6769100" cy="9906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4F6"/>
    <a:srgbClr val="8097F8"/>
    <a:srgbClr val="99CCFF"/>
    <a:srgbClr val="6289F8"/>
    <a:srgbClr val="3399FF"/>
    <a:srgbClr val="2C61F6"/>
    <a:srgbClr val="F8F0D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5" autoAdjust="0"/>
    <p:restoredTop sz="93964" autoAdjust="0"/>
  </p:normalViewPr>
  <p:slideViewPr>
    <p:cSldViewPr>
      <p:cViewPr>
        <p:scale>
          <a:sx n="50" d="100"/>
          <a:sy n="50" d="100"/>
        </p:scale>
        <p:origin x="-610" y="-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9DA7C-BD62-44A1-8D0F-F015DF992E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C653D1-EFB8-4C3B-B437-73FF59FC953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Introduction</a:t>
          </a:r>
          <a:endParaRPr lang="en-US" sz="1600" dirty="0"/>
        </a:p>
      </dgm:t>
    </dgm:pt>
    <dgm:pt modelId="{072D2A80-4443-456D-AE5F-3E290E8BB744}" type="parTrans" cxnId="{43CAD6C4-4E56-429A-8C00-0D90FADDE6DD}">
      <dgm:prSet/>
      <dgm:spPr/>
      <dgm:t>
        <a:bodyPr/>
        <a:lstStyle/>
        <a:p>
          <a:endParaRPr lang="en-US"/>
        </a:p>
      </dgm:t>
    </dgm:pt>
    <dgm:pt modelId="{EF579D79-5628-4923-B40F-454AF3D5D2AD}" type="sibTrans" cxnId="{43CAD6C4-4E56-429A-8C00-0D90FADDE6DD}">
      <dgm:prSet/>
      <dgm:spPr/>
      <dgm:t>
        <a:bodyPr/>
        <a:lstStyle/>
        <a:p>
          <a:endParaRPr lang="en-US"/>
        </a:p>
      </dgm:t>
    </dgm:pt>
    <dgm:pt modelId="{9EC227DB-AEBC-4D8A-87C9-566B68ED415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Overall Flow</a:t>
          </a:r>
          <a:endParaRPr lang="en-US" sz="1600" dirty="0"/>
        </a:p>
      </dgm:t>
    </dgm:pt>
    <dgm:pt modelId="{9D5DC37A-C301-4938-8D74-9BE0DD3EE899}" type="parTrans" cxnId="{C5C13602-AA63-4820-83E8-E6A176CA7F2A}">
      <dgm:prSet/>
      <dgm:spPr/>
      <dgm:t>
        <a:bodyPr/>
        <a:lstStyle/>
        <a:p>
          <a:endParaRPr lang="en-US"/>
        </a:p>
      </dgm:t>
    </dgm:pt>
    <dgm:pt modelId="{B54DE1BB-52EC-4BA8-BDB1-99A21F8E752B}" type="sibTrans" cxnId="{C5C13602-AA63-4820-83E8-E6A176CA7F2A}">
      <dgm:prSet/>
      <dgm:spPr/>
      <dgm:t>
        <a:bodyPr/>
        <a:lstStyle/>
        <a:p>
          <a:endParaRPr lang="en-US"/>
        </a:p>
      </dgm:t>
    </dgm:pt>
    <dgm:pt modelId="{C07ED5D2-659E-4C1B-AB77-2E1A7F17B27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Sub-problems</a:t>
          </a:r>
          <a:endParaRPr lang="en-US" sz="1800" dirty="0"/>
        </a:p>
      </dgm:t>
    </dgm:pt>
    <dgm:pt modelId="{67094116-D3D2-49E9-9018-E2B3D88CF0B9}" type="parTrans" cxnId="{7CB4D9A0-4BB0-4784-A3F0-0F3603C07611}">
      <dgm:prSet/>
      <dgm:spPr/>
      <dgm:t>
        <a:bodyPr/>
        <a:lstStyle/>
        <a:p>
          <a:endParaRPr lang="en-US"/>
        </a:p>
      </dgm:t>
    </dgm:pt>
    <dgm:pt modelId="{F05AA404-DE2F-494D-99CF-26FD74C4D7C0}" type="sibTrans" cxnId="{7CB4D9A0-4BB0-4784-A3F0-0F3603C07611}">
      <dgm:prSet/>
      <dgm:spPr/>
      <dgm:t>
        <a:bodyPr/>
        <a:lstStyle/>
        <a:p>
          <a:endParaRPr lang="en-US"/>
        </a:p>
      </dgm:t>
    </dgm:pt>
    <dgm:pt modelId="{42DE6B55-7605-4066-BC6E-E544F1B31D5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Experimental Results</a:t>
          </a:r>
          <a:endParaRPr lang="en-US" sz="1600" dirty="0"/>
        </a:p>
      </dgm:t>
    </dgm:pt>
    <dgm:pt modelId="{45A3D0D5-2643-47D2-AA54-7F616F148AD7}" type="parTrans" cxnId="{97CB595E-11C3-4F29-8D6D-0FACA5A974DE}">
      <dgm:prSet/>
      <dgm:spPr/>
      <dgm:t>
        <a:bodyPr/>
        <a:lstStyle/>
        <a:p>
          <a:endParaRPr lang="en-US"/>
        </a:p>
      </dgm:t>
    </dgm:pt>
    <dgm:pt modelId="{71F167B1-D27D-4751-A4CC-4FB3A8C3C381}" type="sibTrans" cxnId="{97CB595E-11C3-4F29-8D6D-0FACA5A974DE}">
      <dgm:prSet/>
      <dgm:spPr/>
      <dgm:t>
        <a:bodyPr/>
        <a:lstStyle/>
        <a:p>
          <a:endParaRPr lang="en-US"/>
        </a:p>
      </dgm:t>
    </dgm:pt>
    <dgm:pt modelId="{30B9D916-B9A6-4AB2-A35D-059A34B6858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Conclusions</a:t>
          </a:r>
          <a:endParaRPr lang="en-US" sz="1800" dirty="0"/>
        </a:p>
      </dgm:t>
    </dgm:pt>
    <dgm:pt modelId="{7C49D8AD-CE57-4172-8606-EE93B2289FD6}" type="parTrans" cxnId="{EFCFE1C5-1ABC-47C8-9F72-5EFE1DA1E5A7}">
      <dgm:prSet/>
      <dgm:spPr/>
      <dgm:t>
        <a:bodyPr/>
        <a:lstStyle/>
        <a:p>
          <a:endParaRPr lang="zh-CN" altLang="en-US"/>
        </a:p>
      </dgm:t>
    </dgm:pt>
    <dgm:pt modelId="{426CA297-EA2A-4E3B-BE1D-D9AD6A7E42F4}" type="sibTrans" cxnId="{EFCFE1C5-1ABC-47C8-9F72-5EFE1DA1E5A7}">
      <dgm:prSet/>
      <dgm:spPr/>
      <dgm:t>
        <a:bodyPr/>
        <a:lstStyle/>
        <a:p>
          <a:endParaRPr lang="zh-CN" altLang="en-US"/>
        </a:p>
      </dgm:t>
    </dgm:pt>
    <dgm:pt modelId="{692F47E7-7976-416C-B60A-BCA2A01A219A}" type="pres">
      <dgm:prSet presAssocID="{C589DA7C-BD62-44A1-8D0F-F015DF992E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32ADA-AB96-4D19-9CC3-5A7B69628823}" type="pres">
      <dgm:prSet presAssocID="{DAC653D1-EFB8-4C3B-B437-73FF59FC9537}" presName="linNode" presStyleCnt="0"/>
      <dgm:spPr/>
    </dgm:pt>
    <dgm:pt modelId="{2E1148BD-7693-4F54-971B-6953F1960BFE}" type="pres">
      <dgm:prSet presAssocID="{DAC653D1-EFB8-4C3B-B437-73FF59FC9537}" presName="parentText" presStyleLbl="node1" presStyleIdx="0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60043-D220-40D7-907E-DED49716BF3F}" type="pres">
      <dgm:prSet presAssocID="{EF579D79-5628-4923-B40F-454AF3D5D2AD}" presName="sp" presStyleCnt="0"/>
      <dgm:spPr/>
    </dgm:pt>
    <dgm:pt modelId="{012E4F6F-8C45-4ACA-A01B-6D984932A4DA}" type="pres">
      <dgm:prSet presAssocID="{9EC227DB-AEBC-4D8A-87C9-566B68ED4155}" presName="linNode" presStyleCnt="0"/>
      <dgm:spPr/>
    </dgm:pt>
    <dgm:pt modelId="{CB619ECC-5F05-4218-BF2D-044D348FA047}" type="pres">
      <dgm:prSet presAssocID="{9EC227DB-AEBC-4D8A-87C9-566B68ED4155}" presName="parentText" presStyleLbl="node1" presStyleIdx="1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95572-5976-4D1D-917E-E9A69FEF9A01}" type="pres">
      <dgm:prSet presAssocID="{B54DE1BB-52EC-4BA8-BDB1-99A21F8E752B}" presName="sp" presStyleCnt="0"/>
      <dgm:spPr/>
    </dgm:pt>
    <dgm:pt modelId="{4E80CA31-D24A-4188-A902-5E996096AD76}" type="pres">
      <dgm:prSet presAssocID="{C07ED5D2-659E-4C1B-AB77-2E1A7F17B27B}" presName="linNode" presStyleCnt="0"/>
      <dgm:spPr/>
    </dgm:pt>
    <dgm:pt modelId="{C6E2261E-B288-4890-82D4-6323B17D7FDE}" type="pres">
      <dgm:prSet presAssocID="{C07ED5D2-659E-4C1B-AB77-2E1A7F17B27B}" presName="parentText" presStyleLbl="node1" presStyleIdx="2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C584-A6BB-47F9-9C19-25DD9C713862}" type="pres">
      <dgm:prSet presAssocID="{F05AA404-DE2F-494D-99CF-26FD74C4D7C0}" presName="sp" presStyleCnt="0"/>
      <dgm:spPr/>
    </dgm:pt>
    <dgm:pt modelId="{B000B0B5-99F6-4A42-A54E-352366F16BFF}" type="pres">
      <dgm:prSet presAssocID="{42DE6B55-7605-4066-BC6E-E544F1B31D5A}" presName="linNode" presStyleCnt="0"/>
      <dgm:spPr/>
    </dgm:pt>
    <dgm:pt modelId="{B2A8C73B-DF73-4D21-876D-B3701EC31354}" type="pres">
      <dgm:prSet presAssocID="{42DE6B55-7605-4066-BC6E-E544F1B31D5A}" presName="parentText" presStyleLbl="node1" presStyleIdx="3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A13D7-DACD-4DF4-9311-255F4B11FCB4}" type="pres">
      <dgm:prSet presAssocID="{71F167B1-D27D-4751-A4CC-4FB3A8C3C381}" presName="sp" presStyleCnt="0"/>
      <dgm:spPr/>
    </dgm:pt>
    <dgm:pt modelId="{0D5DA071-A9DD-449B-8943-BC9208428CF3}" type="pres">
      <dgm:prSet presAssocID="{30B9D916-B9A6-4AB2-A35D-059A34B68583}" presName="linNode" presStyleCnt="0"/>
      <dgm:spPr/>
    </dgm:pt>
    <dgm:pt modelId="{CB34733E-CAF1-42BB-A58F-D17EBFCBF02C}" type="pres">
      <dgm:prSet presAssocID="{30B9D916-B9A6-4AB2-A35D-059A34B68583}" presName="parentText" presStyleLbl="node1" presStyleIdx="4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3F0B762-58AB-45B9-B9A3-7C3356635CC4}" type="presOf" srcId="{9EC227DB-AEBC-4D8A-87C9-566B68ED4155}" destId="{CB619ECC-5F05-4218-BF2D-044D348FA047}" srcOrd="0" destOrd="0" presId="urn:microsoft.com/office/officeart/2005/8/layout/vList5"/>
    <dgm:cxn modelId="{BF7B00AE-6C4A-4E1E-A37C-5CC90AD71A9F}" type="presOf" srcId="{C589DA7C-BD62-44A1-8D0F-F015DF992EC1}" destId="{692F47E7-7976-416C-B60A-BCA2A01A219A}" srcOrd="0" destOrd="0" presId="urn:microsoft.com/office/officeart/2005/8/layout/vList5"/>
    <dgm:cxn modelId="{C5C13602-AA63-4820-83E8-E6A176CA7F2A}" srcId="{C589DA7C-BD62-44A1-8D0F-F015DF992EC1}" destId="{9EC227DB-AEBC-4D8A-87C9-566B68ED4155}" srcOrd="1" destOrd="0" parTransId="{9D5DC37A-C301-4938-8D74-9BE0DD3EE899}" sibTransId="{B54DE1BB-52EC-4BA8-BDB1-99A21F8E752B}"/>
    <dgm:cxn modelId="{9F6B2C15-ABE5-44F0-B160-B696F22F9E80}" type="presOf" srcId="{DAC653D1-EFB8-4C3B-B437-73FF59FC9537}" destId="{2E1148BD-7693-4F54-971B-6953F1960BFE}" srcOrd="0" destOrd="0" presId="urn:microsoft.com/office/officeart/2005/8/layout/vList5"/>
    <dgm:cxn modelId="{EFCFE1C5-1ABC-47C8-9F72-5EFE1DA1E5A7}" srcId="{C589DA7C-BD62-44A1-8D0F-F015DF992EC1}" destId="{30B9D916-B9A6-4AB2-A35D-059A34B68583}" srcOrd="4" destOrd="0" parTransId="{7C49D8AD-CE57-4172-8606-EE93B2289FD6}" sibTransId="{426CA297-EA2A-4E3B-BE1D-D9AD6A7E42F4}"/>
    <dgm:cxn modelId="{43CAD6C4-4E56-429A-8C00-0D90FADDE6DD}" srcId="{C589DA7C-BD62-44A1-8D0F-F015DF992EC1}" destId="{DAC653D1-EFB8-4C3B-B437-73FF59FC9537}" srcOrd="0" destOrd="0" parTransId="{072D2A80-4443-456D-AE5F-3E290E8BB744}" sibTransId="{EF579D79-5628-4923-B40F-454AF3D5D2AD}"/>
    <dgm:cxn modelId="{75B8910E-9969-4BBC-9F6F-494FCF31F196}" type="presOf" srcId="{42DE6B55-7605-4066-BC6E-E544F1B31D5A}" destId="{B2A8C73B-DF73-4D21-876D-B3701EC31354}" srcOrd="0" destOrd="0" presId="urn:microsoft.com/office/officeart/2005/8/layout/vList5"/>
    <dgm:cxn modelId="{8516AD90-A96E-49C3-BCA9-F3936DD1B415}" type="presOf" srcId="{C07ED5D2-659E-4C1B-AB77-2E1A7F17B27B}" destId="{C6E2261E-B288-4890-82D4-6323B17D7FDE}" srcOrd="0" destOrd="0" presId="urn:microsoft.com/office/officeart/2005/8/layout/vList5"/>
    <dgm:cxn modelId="{7CB4D9A0-4BB0-4784-A3F0-0F3603C07611}" srcId="{C589DA7C-BD62-44A1-8D0F-F015DF992EC1}" destId="{C07ED5D2-659E-4C1B-AB77-2E1A7F17B27B}" srcOrd="2" destOrd="0" parTransId="{67094116-D3D2-49E9-9018-E2B3D88CF0B9}" sibTransId="{F05AA404-DE2F-494D-99CF-26FD74C4D7C0}"/>
    <dgm:cxn modelId="{E884A504-1EA1-426B-84E7-9CD0D8F6C647}" type="presOf" srcId="{30B9D916-B9A6-4AB2-A35D-059A34B68583}" destId="{CB34733E-CAF1-42BB-A58F-D17EBFCBF02C}" srcOrd="0" destOrd="0" presId="urn:microsoft.com/office/officeart/2005/8/layout/vList5"/>
    <dgm:cxn modelId="{97CB595E-11C3-4F29-8D6D-0FACA5A974DE}" srcId="{C589DA7C-BD62-44A1-8D0F-F015DF992EC1}" destId="{42DE6B55-7605-4066-BC6E-E544F1B31D5A}" srcOrd="3" destOrd="0" parTransId="{45A3D0D5-2643-47D2-AA54-7F616F148AD7}" sibTransId="{71F167B1-D27D-4751-A4CC-4FB3A8C3C381}"/>
    <dgm:cxn modelId="{BB5A9473-43D8-4C1E-84A6-CB489459C659}" type="presParOf" srcId="{692F47E7-7976-416C-B60A-BCA2A01A219A}" destId="{CEA32ADA-AB96-4D19-9CC3-5A7B69628823}" srcOrd="0" destOrd="0" presId="urn:microsoft.com/office/officeart/2005/8/layout/vList5"/>
    <dgm:cxn modelId="{D472BFE0-D392-4B78-BF64-27D6CC65AB71}" type="presParOf" srcId="{CEA32ADA-AB96-4D19-9CC3-5A7B69628823}" destId="{2E1148BD-7693-4F54-971B-6953F1960BFE}" srcOrd="0" destOrd="0" presId="urn:microsoft.com/office/officeart/2005/8/layout/vList5"/>
    <dgm:cxn modelId="{91C9C4AD-48BF-40B8-8401-BD25ACD562EB}" type="presParOf" srcId="{692F47E7-7976-416C-B60A-BCA2A01A219A}" destId="{D9B60043-D220-40D7-907E-DED49716BF3F}" srcOrd="1" destOrd="0" presId="urn:microsoft.com/office/officeart/2005/8/layout/vList5"/>
    <dgm:cxn modelId="{BF2EBB9E-FCA0-4672-A0F8-95480114F2EB}" type="presParOf" srcId="{692F47E7-7976-416C-B60A-BCA2A01A219A}" destId="{012E4F6F-8C45-4ACA-A01B-6D984932A4DA}" srcOrd="2" destOrd="0" presId="urn:microsoft.com/office/officeart/2005/8/layout/vList5"/>
    <dgm:cxn modelId="{6C3B1484-343A-4EFF-9EBC-4FE893D9708D}" type="presParOf" srcId="{012E4F6F-8C45-4ACA-A01B-6D984932A4DA}" destId="{CB619ECC-5F05-4218-BF2D-044D348FA047}" srcOrd="0" destOrd="0" presId="urn:microsoft.com/office/officeart/2005/8/layout/vList5"/>
    <dgm:cxn modelId="{45979221-4891-48FD-98D3-3AD990A164D5}" type="presParOf" srcId="{692F47E7-7976-416C-B60A-BCA2A01A219A}" destId="{F9F95572-5976-4D1D-917E-E9A69FEF9A01}" srcOrd="3" destOrd="0" presId="urn:microsoft.com/office/officeart/2005/8/layout/vList5"/>
    <dgm:cxn modelId="{20A08244-2A6E-4A0C-8AC8-69603D90A4FE}" type="presParOf" srcId="{692F47E7-7976-416C-B60A-BCA2A01A219A}" destId="{4E80CA31-D24A-4188-A902-5E996096AD76}" srcOrd="4" destOrd="0" presId="urn:microsoft.com/office/officeart/2005/8/layout/vList5"/>
    <dgm:cxn modelId="{96AAAC68-8C85-41BB-ABAF-9B6BFBCDE861}" type="presParOf" srcId="{4E80CA31-D24A-4188-A902-5E996096AD76}" destId="{C6E2261E-B288-4890-82D4-6323B17D7FDE}" srcOrd="0" destOrd="0" presId="urn:microsoft.com/office/officeart/2005/8/layout/vList5"/>
    <dgm:cxn modelId="{6D93BBC7-5F1B-4AFD-B121-49A402A7B8BA}" type="presParOf" srcId="{692F47E7-7976-416C-B60A-BCA2A01A219A}" destId="{1B95C584-A6BB-47F9-9C19-25DD9C713862}" srcOrd="5" destOrd="0" presId="urn:microsoft.com/office/officeart/2005/8/layout/vList5"/>
    <dgm:cxn modelId="{AFE75583-4915-4B56-A9CF-E9403AD52AEC}" type="presParOf" srcId="{692F47E7-7976-416C-B60A-BCA2A01A219A}" destId="{B000B0B5-99F6-4A42-A54E-352366F16BFF}" srcOrd="6" destOrd="0" presId="urn:microsoft.com/office/officeart/2005/8/layout/vList5"/>
    <dgm:cxn modelId="{6863FC1E-80C6-46D1-B7EA-40B071004819}" type="presParOf" srcId="{B000B0B5-99F6-4A42-A54E-352366F16BFF}" destId="{B2A8C73B-DF73-4D21-876D-B3701EC31354}" srcOrd="0" destOrd="0" presId="urn:microsoft.com/office/officeart/2005/8/layout/vList5"/>
    <dgm:cxn modelId="{5AD9E2F8-C5F9-4FAC-A087-DAA569AAF4B8}" type="presParOf" srcId="{692F47E7-7976-416C-B60A-BCA2A01A219A}" destId="{9B1A13D7-DACD-4DF4-9311-255F4B11FCB4}" srcOrd="7" destOrd="0" presId="urn:microsoft.com/office/officeart/2005/8/layout/vList5"/>
    <dgm:cxn modelId="{DC5F5C9A-CD85-4B7F-B6D3-21FA89C5F5E8}" type="presParOf" srcId="{692F47E7-7976-416C-B60A-BCA2A01A219A}" destId="{0D5DA071-A9DD-449B-8943-BC9208428CF3}" srcOrd="8" destOrd="0" presId="urn:microsoft.com/office/officeart/2005/8/layout/vList5"/>
    <dgm:cxn modelId="{954BB6B7-6111-474A-A535-637A8EDF89D6}" type="presParOf" srcId="{0D5DA071-A9DD-449B-8943-BC9208428CF3}" destId="{CB34733E-CAF1-42BB-A58F-D17EBFCBF02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89DA7C-BD62-44A1-8D0F-F015DF992E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C653D1-EFB8-4C3B-B437-73FF59FC953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6289F8"/>
        </a:solidFill>
      </dgm:spPr>
      <dgm:t>
        <a:bodyPr/>
        <a:lstStyle/>
        <a:p>
          <a:pPr rtl="0"/>
          <a:r>
            <a:rPr lang="en-US" sz="1800" dirty="0" smtClean="0"/>
            <a:t>Introduction</a:t>
          </a:r>
          <a:endParaRPr lang="en-US" sz="1600" dirty="0"/>
        </a:p>
      </dgm:t>
    </dgm:pt>
    <dgm:pt modelId="{072D2A80-4443-456D-AE5F-3E290E8BB744}" type="parTrans" cxnId="{43CAD6C4-4E56-429A-8C00-0D90FADDE6DD}">
      <dgm:prSet/>
      <dgm:spPr/>
      <dgm:t>
        <a:bodyPr/>
        <a:lstStyle/>
        <a:p>
          <a:endParaRPr lang="en-US"/>
        </a:p>
      </dgm:t>
    </dgm:pt>
    <dgm:pt modelId="{EF579D79-5628-4923-B40F-454AF3D5D2AD}" type="sibTrans" cxnId="{43CAD6C4-4E56-429A-8C00-0D90FADDE6DD}">
      <dgm:prSet/>
      <dgm:spPr/>
      <dgm:t>
        <a:bodyPr/>
        <a:lstStyle/>
        <a:p>
          <a:endParaRPr lang="en-US"/>
        </a:p>
      </dgm:t>
    </dgm:pt>
    <dgm:pt modelId="{9EC227DB-AEBC-4D8A-87C9-566B68ED415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Overall Flow</a:t>
          </a:r>
          <a:endParaRPr lang="en-US" sz="1600" dirty="0"/>
        </a:p>
      </dgm:t>
    </dgm:pt>
    <dgm:pt modelId="{9D5DC37A-C301-4938-8D74-9BE0DD3EE899}" type="parTrans" cxnId="{C5C13602-AA63-4820-83E8-E6A176CA7F2A}">
      <dgm:prSet/>
      <dgm:spPr/>
      <dgm:t>
        <a:bodyPr/>
        <a:lstStyle/>
        <a:p>
          <a:endParaRPr lang="en-US"/>
        </a:p>
      </dgm:t>
    </dgm:pt>
    <dgm:pt modelId="{B54DE1BB-52EC-4BA8-BDB1-99A21F8E752B}" type="sibTrans" cxnId="{C5C13602-AA63-4820-83E8-E6A176CA7F2A}">
      <dgm:prSet/>
      <dgm:spPr/>
      <dgm:t>
        <a:bodyPr/>
        <a:lstStyle/>
        <a:p>
          <a:endParaRPr lang="en-US"/>
        </a:p>
      </dgm:t>
    </dgm:pt>
    <dgm:pt modelId="{C07ED5D2-659E-4C1B-AB77-2E1A7F17B27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Sub-problems</a:t>
          </a:r>
          <a:endParaRPr lang="en-US" sz="1800" dirty="0"/>
        </a:p>
      </dgm:t>
    </dgm:pt>
    <dgm:pt modelId="{67094116-D3D2-49E9-9018-E2B3D88CF0B9}" type="parTrans" cxnId="{7CB4D9A0-4BB0-4784-A3F0-0F3603C07611}">
      <dgm:prSet/>
      <dgm:spPr/>
      <dgm:t>
        <a:bodyPr/>
        <a:lstStyle/>
        <a:p>
          <a:endParaRPr lang="en-US"/>
        </a:p>
      </dgm:t>
    </dgm:pt>
    <dgm:pt modelId="{F05AA404-DE2F-494D-99CF-26FD74C4D7C0}" type="sibTrans" cxnId="{7CB4D9A0-4BB0-4784-A3F0-0F3603C07611}">
      <dgm:prSet/>
      <dgm:spPr/>
      <dgm:t>
        <a:bodyPr/>
        <a:lstStyle/>
        <a:p>
          <a:endParaRPr lang="en-US"/>
        </a:p>
      </dgm:t>
    </dgm:pt>
    <dgm:pt modelId="{42DE6B55-7605-4066-BC6E-E544F1B31D5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Experimental Results</a:t>
          </a:r>
          <a:endParaRPr lang="en-US" sz="1600" dirty="0"/>
        </a:p>
      </dgm:t>
    </dgm:pt>
    <dgm:pt modelId="{45A3D0D5-2643-47D2-AA54-7F616F148AD7}" type="parTrans" cxnId="{97CB595E-11C3-4F29-8D6D-0FACA5A974DE}">
      <dgm:prSet/>
      <dgm:spPr/>
      <dgm:t>
        <a:bodyPr/>
        <a:lstStyle/>
        <a:p>
          <a:endParaRPr lang="en-US"/>
        </a:p>
      </dgm:t>
    </dgm:pt>
    <dgm:pt modelId="{71F167B1-D27D-4751-A4CC-4FB3A8C3C381}" type="sibTrans" cxnId="{97CB595E-11C3-4F29-8D6D-0FACA5A974DE}">
      <dgm:prSet/>
      <dgm:spPr/>
      <dgm:t>
        <a:bodyPr/>
        <a:lstStyle/>
        <a:p>
          <a:endParaRPr lang="en-US"/>
        </a:p>
      </dgm:t>
    </dgm:pt>
    <dgm:pt modelId="{30B9D916-B9A6-4AB2-A35D-059A34B6858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Conclusions</a:t>
          </a:r>
          <a:endParaRPr lang="en-US" sz="1800" dirty="0"/>
        </a:p>
      </dgm:t>
    </dgm:pt>
    <dgm:pt modelId="{7C49D8AD-CE57-4172-8606-EE93B2289FD6}" type="parTrans" cxnId="{EFCFE1C5-1ABC-47C8-9F72-5EFE1DA1E5A7}">
      <dgm:prSet/>
      <dgm:spPr/>
      <dgm:t>
        <a:bodyPr/>
        <a:lstStyle/>
        <a:p>
          <a:endParaRPr lang="zh-CN" altLang="en-US"/>
        </a:p>
      </dgm:t>
    </dgm:pt>
    <dgm:pt modelId="{426CA297-EA2A-4E3B-BE1D-D9AD6A7E42F4}" type="sibTrans" cxnId="{EFCFE1C5-1ABC-47C8-9F72-5EFE1DA1E5A7}">
      <dgm:prSet/>
      <dgm:spPr/>
      <dgm:t>
        <a:bodyPr/>
        <a:lstStyle/>
        <a:p>
          <a:endParaRPr lang="zh-CN" altLang="en-US"/>
        </a:p>
      </dgm:t>
    </dgm:pt>
    <dgm:pt modelId="{692F47E7-7976-416C-B60A-BCA2A01A219A}" type="pres">
      <dgm:prSet presAssocID="{C589DA7C-BD62-44A1-8D0F-F015DF992E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32ADA-AB96-4D19-9CC3-5A7B69628823}" type="pres">
      <dgm:prSet presAssocID="{DAC653D1-EFB8-4C3B-B437-73FF59FC9537}" presName="linNode" presStyleCnt="0"/>
      <dgm:spPr/>
    </dgm:pt>
    <dgm:pt modelId="{2E1148BD-7693-4F54-971B-6953F1960BFE}" type="pres">
      <dgm:prSet presAssocID="{DAC653D1-EFB8-4C3B-B437-73FF59FC9537}" presName="parentText" presStyleLbl="node1" presStyleIdx="0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60043-D220-40D7-907E-DED49716BF3F}" type="pres">
      <dgm:prSet presAssocID="{EF579D79-5628-4923-B40F-454AF3D5D2AD}" presName="sp" presStyleCnt="0"/>
      <dgm:spPr/>
    </dgm:pt>
    <dgm:pt modelId="{012E4F6F-8C45-4ACA-A01B-6D984932A4DA}" type="pres">
      <dgm:prSet presAssocID="{9EC227DB-AEBC-4D8A-87C9-566B68ED4155}" presName="linNode" presStyleCnt="0"/>
      <dgm:spPr/>
    </dgm:pt>
    <dgm:pt modelId="{CB619ECC-5F05-4218-BF2D-044D348FA047}" type="pres">
      <dgm:prSet presAssocID="{9EC227DB-AEBC-4D8A-87C9-566B68ED4155}" presName="parentText" presStyleLbl="node1" presStyleIdx="1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95572-5976-4D1D-917E-E9A69FEF9A01}" type="pres">
      <dgm:prSet presAssocID="{B54DE1BB-52EC-4BA8-BDB1-99A21F8E752B}" presName="sp" presStyleCnt="0"/>
      <dgm:spPr/>
    </dgm:pt>
    <dgm:pt modelId="{4E80CA31-D24A-4188-A902-5E996096AD76}" type="pres">
      <dgm:prSet presAssocID="{C07ED5D2-659E-4C1B-AB77-2E1A7F17B27B}" presName="linNode" presStyleCnt="0"/>
      <dgm:spPr/>
    </dgm:pt>
    <dgm:pt modelId="{C6E2261E-B288-4890-82D4-6323B17D7FDE}" type="pres">
      <dgm:prSet presAssocID="{C07ED5D2-659E-4C1B-AB77-2E1A7F17B27B}" presName="parentText" presStyleLbl="node1" presStyleIdx="2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C584-A6BB-47F9-9C19-25DD9C713862}" type="pres">
      <dgm:prSet presAssocID="{F05AA404-DE2F-494D-99CF-26FD74C4D7C0}" presName="sp" presStyleCnt="0"/>
      <dgm:spPr/>
    </dgm:pt>
    <dgm:pt modelId="{B000B0B5-99F6-4A42-A54E-352366F16BFF}" type="pres">
      <dgm:prSet presAssocID="{42DE6B55-7605-4066-BC6E-E544F1B31D5A}" presName="linNode" presStyleCnt="0"/>
      <dgm:spPr/>
    </dgm:pt>
    <dgm:pt modelId="{B2A8C73B-DF73-4D21-876D-B3701EC31354}" type="pres">
      <dgm:prSet presAssocID="{42DE6B55-7605-4066-BC6E-E544F1B31D5A}" presName="parentText" presStyleLbl="node1" presStyleIdx="3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A13D7-DACD-4DF4-9311-255F4B11FCB4}" type="pres">
      <dgm:prSet presAssocID="{71F167B1-D27D-4751-A4CC-4FB3A8C3C381}" presName="sp" presStyleCnt="0"/>
      <dgm:spPr/>
    </dgm:pt>
    <dgm:pt modelId="{0D5DA071-A9DD-449B-8943-BC9208428CF3}" type="pres">
      <dgm:prSet presAssocID="{30B9D916-B9A6-4AB2-A35D-059A34B68583}" presName="linNode" presStyleCnt="0"/>
      <dgm:spPr/>
    </dgm:pt>
    <dgm:pt modelId="{CB34733E-CAF1-42BB-A58F-D17EBFCBF02C}" type="pres">
      <dgm:prSet presAssocID="{30B9D916-B9A6-4AB2-A35D-059A34B68583}" presName="parentText" presStyleLbl="node1" presStyleIdx="4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465DABE-5E0B-40BB-8BF9-8D7347E38FF5}" type="presOf" srcId="{42DE6B55-7605-4066-BC6E-E544F1B31D5A}" destId="{B2A8C73B-DF73-4D21-876D-B3701EC31354}" srcOrd="0" destOrd="0" presId="urn:microsoft.com/office/officeart/2005/8/layout/vList5"/>
    <dgm:cxn modelId="{7CB4D9A0-4BB0-4784-A3F0-0F3603C07611}" srcId="{C589DA7C-BD62-44A1-8D0F-F015DF992EC1}" destId="{C07ED5D2-659E-4C1B-AB77-2E1A7F17B27B}" srcOrd="2" destOrd="0" parTransId="{67094116-D3D2-49E9-9018-E2B3D88CF0B9}" sibTransId="{F05AA404-DE2F-494D-99CF-26FD74C4D7C0}"/>
    <dgm:cxn modelId="{129A9FCB-1693-4CF7-AB02-4067E5BC0196}" type="presOf" srcId="{30B9D916-B9A6-4AB2-A35D-059A34B68583}" destId="{CB34733E-CAF1-42BB-A58F-D17EBFCBF02C}" srcOrd="0" destOrd="0" presId="urn:microsoft.com/office/officeart/2005/8/layout/vList5"/>
    <dgm:cxn modelId="{331975DF-4C01-46E8-B213-B488FA318E4A}" type="presOf" srcId="{C589DA7C-BD62-44A1-8D0F-F015DF992EC1}" destId="{692F47E7-7976-416C-B60A-BCA2A01A219A}" srcOrd="0" destOrd="0" presId="urn:microsoft.com/office/officeart/2005/8/layout/vList5"/>
    <dgm:cxn modelId="{E246EBE1-EB69-41D8-82EF-389458ADAA3A}" type="presOf" srcId="{C07ED5D2-659E-4C1B-AB77-2E1A7F17B27B}" destId="{C6E2261E-B288-4890-82D4-6323B17D7FDE}" srcOrd="0" destOrd="0" presId="urn:microsoft.com/office/officeart/2005/8/layout/vList5"/>
    <dgm:cxn modelId="{C5C13602-AA63-4820-83E8-E6A176CA7F2A}" srcId="{C589DA7C-BD62-44A1-8D0F-F015DF992EC1}" destId="{9EC227DB-AEBC-4D8A-87C9-566B68ED4155}" srcOrd="1" destOrd="0" parTransId="{9D5DC37A-C301-4938-8D74-9BE0DD3EE899}" sibTransId="{B54DE1BB-52EC-4BA8-BDB1-99A21F8E752B}"/>
    <dgm:cxn modelId="{41686CE3-77FB-4406-BED9-58E185B34533}" type="presOf" srcId="{9EC227DB-AEBC-4D8A-87C9-566B68ED4155}" destId="{CB619ECC-5F05-4218-BF2D-044D348FA047}" srcOrd="0" destOrd="0" presId="urn:microsoft.com/office/officeart/2005/8/layout/vList5"/>
    <dgm:cxn modelId="{97CB595E-11C3-4F29-8D6D-0FACA5A974DE}" srcId="{C589DA7C-BD62-44A1-8D0F-F015DF992EC1}" destId="{42DE6B55-7605-4066-BC6E-E544F1B31D5A}" srcOrd="3" destOrd="0" parTransId="{45A3D0D5-2643-47D2-AA54-7F616F148AD7}" sibTransId="{71F167B1-D27D-4751-A4CC-4FB3A8C3C381}"/>
    <dgm:cxn modelId="{EFCFE1C5-1ABC-47C8-9F72-5EFE1DA1E5A7}" srcId="{C589DA7C-BD62-44A1-8D0F-F015DF992EC1}" destId="{30B9D916-B9A6-4AB2-A35D-059A34B68583}" srcOrd="4" destOrd="0" parTransId="{7C49D8AD-CE57-4172-8606-EE93B2289FD6}" sibTransId="{426CA297-EA2A-4E3B-BE1D-D9AD6A7E42F4}"/>
    <dgm:cxn modelId="{0ECE7420-23EB-491F-BF07-74D16E9C3931}" type="presOf" srcId="{DAC653D1-EFB8-4C3B-B437-73FF59FC9537}" destId="{2E1148BD-7693-4F54-971B-6953F1960BFE}" srcOrd="0" destOrd="0" presId="urn:microsoft.com/office/officeart/2005/8/layout/vList5"/>
    <dgm:cxn modelId="{43CAD6C4-4E56-429A-8C00-0D90FADDE6DD}" srcId="{C589DA7C-BD62-44A1-8D0F-F015DF992EC1}" destId="{DAC653D1-EFB8-4C3B-B437-73FF59FC9537}" srcOrd="0" destOrd="0" parTransId="{072D2A80-4443-456D-AE5F-3E290E8BB744}" sibTransId="{EF579D79-5628-4923-B40F-454AF3D5D2AD}"/>
    <dgm:cxn modelId="{8D68908B-7106-4116-A0E1-F05B627FC607}" type="presParOf" srcId="{692F47E7-7976-416C-B60A-BCA2A01A219A}" destId="{CEA32ADA-AB96-4D19-9CC3-5A7B69628823}" srcOrd="0" destOrd="0" presId="urn:microsoft.com/office/officeart/2005/8/layout/vList5"/>
    <dgm:cxn modelId="{FAAD9717-5546-4179-9D10-9FADAB333985}" type="presParOf" srcId="{CEA32ADA-AB96-4D19-9CC3-5A7B69628823}" destId="{2E1148BD-7693-4F54-971B-6953F1960BFE}" srcOrd="0" destOrd="0" presId="urn:microsoft.com/office/officeart/2005/8/layout/vList5"/>
    <dgm:cxn modelId="{FBC718F1-B05D-4E4B-9B81-42D4210E086D}" type="presParOf" srcId="{692F47E7-7976-416C-B60A-BCA2A01A219A}" destId="{D9B60043-D220-40D7-907E-DED49716BF3F}" srcOrd="1" destOrd="0" presId="urn:microsoft.com/office/officeart/2005/8/layout/vList5"/>
    <dgm:cxn modelId="{557C68AB-2AA8-4A43-95AF-5DE554207664}" type="presParOf" srcId="{692F47E7-7976-416C-B60A-BCA2A01A219A}" destId="{012E4F6F-8C45-4ACA-A01B-6D984932A4DA}" srcOrd="2" destOrd="0" presId="urn:microsoft.com/office/officeart/2005/8/layout/vList5"/>
    <dgm:cxn modelId="{C71B9458-37D6-4EAD-82DA-971A1F18A17F}" type="presParOf" srcId="{012E4F6F-8C45-4ACA-A01B-6D984932A4DA}" destId="{CB619ECC-5F05-4218-BF2D-044D348FA047}" srcOrd="0" destOrd="0" presId="urn:microsoft.com/office/officeart/2005/8/layout/vList5"/>
    <dgm:cxn modelId="{77518127-9048-47E0-A17B-E6F1085D617D}" type="presParOf" srcId="{692F47E7-7976-416C-B60A-BCA2A01A219A}" destId="{F9F95572-5976-4D1D-917E-E9A69FEF9A01}" srcOrd="3" destOrd="0" presId="urn:microsoft.com/office/officeart/2005/8/layout/vList5"/>
    <dgm:cxn modelId="{5A8D7A34-1753-47C5-A7E6-DDDF354D73FA}" type="presParOf" srcId="{692F47E7-7976-416C-B60A-BCA2A01A219A}" destId="{4E80CA31-D24A-4188-A902-5E996096AD76}" srcOrd="4" destOrd="0" presId="urn:microsoft.com/office/officeart/2005/8/layout/vList5"/>
    <dgm:cxn modelId="{544FA2D5-0737-4249-ACA7-06134CE3AFA1}" type="presParOf" srcId="{4E80CA31-D24A-4188-A902-5E996096AD76}" destId="{C6E2261E-B288-4890-82D4-6323B17D7FDE}" srcOrd="0" destOrd="0" presId="urn:microsoft.com/office/officeart/2005/8/layout/vList5"/>
    <dgm:cxn modelId="{3D0B148A-6A59-46AA-A88A-5FC2E3FCF81D}" type="presParOf" srcId="{692F47E7-7976-416C-B60A-BCA2A01A219A}" destId="{1B95C584-A6BB-47F9-9C19-25DD9C713862}" srcOrd="5" destOrd="0" presId="urn:microsoft.com/office/officeart/2005/8/layout/vList5"/>
    <dgm:cxn modelId="{0F08CCF3-FB12-479F-9543-39142CD80E35}" type="presParOf" srcId="{692F47E7-7976-416C-B60A-BCA2A01A219A}" destId="{B000B0B5-99F6-4A42-A54E-352366F16BFF}" srcOrd="6" destOrd="0" presId="urn:microsoft.com/office/officeart/2005/8/layout/vList5"/>
    <dgm:cxn modelId="{83A3F664-3860-4595-8EF1-3378FD6D194F}" type="presParOf" srcId="{B000B0B5-99F6-4A42-A54E-352366F16BFF}" destId="{B2A8C73B-DF73-4D21-876D-B3701EC31354}" srcOrd="0" destOrd="0" presId="urn:microsoft.com/office/officeart/2005/8/layout/vList5"/>
    <dgm:cxn modelId="{1E007446-DBA8-4612-90C3-9DA162905031}" type="presParOf" srcId="{692F47E7-7976-416C-B60A-BCA2A01A219A}" destId="{9B1A13D7-DACD-4DF4-9311-255F4B11FCB4}" srcOrd="7" destOrd="0" presId="urn:microsoft.com/office/officeart/2005/8/layout/vList5"/>
    <dgm:cxn modelId="{D6091AA0-12C5-4438-A717-395666E725F1}" type="presParOf" srcId="{692F47E7-7976-416C-B60A-BCA2A01A219A}" destId="{0D5DA071-A9DD-449B-8943-BC9208428CF3}" srcOrd="8" destOrd="0" presId="urn:microsoft.com/office/officeart/2005/8/layout/vList5"/>
    <dgm:cxn modelId="{0A063748-F23F-4F79-AE28-C61FE36B96A5}" type="presParOf" srcId="{0D5DA071-A9DD-449B-8943-BC9208428CF3}" destId="{CB34733E-CAF1-42BB-A58F-D17EBFCBF02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89DA7C-BD62-44A1-8D0F-F015DF992E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C653D1-EFB8-4C3B-B437-73FF59FC953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Introduction</a:t>
          </a:r>
          <a:endParaRPr lang="en-US" sz="1600" dirty="0"/>
        </a:p>
      </dgm:t>
    </dgm:pt>
    <dgm:pt modelId="{072D2A80-4443-456D-AE5F-3E290E8BB744}" type="parTrans" cxnId="{43CAD6C4-4E56-429A-8C00-0D90FADDE6DD}">
      <dgm:prSet/>
      <dgm:spPr/>
      <dgm:t>
        <a:bodyPr/>
        <a:lstStyle/>
        <a:p>
          <a:endParaRPr lang="en-US"/>
        </a:p>
      </dgm:t>
    </dgm:pt>
    <dgm:pt modelId="{EF579D79-5628-4923-B40F-454AF3D5D2AD}" type="sibTrans" cxnId="{43CAD6C4-4E56-429A-8C00-0D90FADDE6DD}">
      <dgm:prSet/>
      <dgm:spPr/>
      <dgm:t>
        <a:bodyPr/>
        <a:lstStyle/>
        <a:p>
          <a:endParaRPr lang="en-US"/>
        </a:p>
      </dgm:t>
    </dgm:pt>
    <dgm:pt modelId="{9EC227DB-AEBC-4D8A-87C9-566B68ED415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6289F8"/>
        </a:solidFill>
      </dgm:spPr>
      <dgm:t>
        <a:bodyPr/>
        <a:lstStyle/>
        <a:p>
          <a:pPr rtl="0"/>
          <a:r>
            <a:rPr lang="en-US" sz="1800" dirty="0" smtClean="0"/>
            <a:t>Overall Flow</a:t>
          </a:r>
          <a:endParaRPr lang="en-US" sz="1600" dirty="0"/>
        </a:p>
      </dgm:t>
    </dgm:pt>
    <dgm:pt modelId="{9D5DC37A-C301-4938-8D74-9BE0DD3EE899}" type="parTrans" cxnId="{C5C13602-AA63-4820-83E8-E6A176CA7F2A}">
      <dgm:prSet/>
      <dgm:spPr/>
      <dgm:t>
        <a:bodyPr/>
        <a:lstStyle/>
        <a:p>
          <a:endParaRPr lang="en-US"/>
        </a:p>
      </dgm:t>
    </dgm:pt>
    <dgm:pt modelId="{B54DE1BB-52EC-4BA8-BDB1-99A21F8E752B}" type="sibTrans" cxnId="{C5C13602-AA63-4820-83E8-E6A176CA7F2A}">
      <dgm:prSet/>
      <dgm:spPr/>
      <dgm:t>
        <a:bodyPr/>
        <a:lstStyle/>
        <a:p>
          <a:endParaRPr lang="en-US"/>
        </a:p>
      </dgm:t>
    </dgm:pt>
    <dgm:pt modelId="{C07ED5D2-659E-4C1B-AB77-2E1A7F17B27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Sub-problems</a:t>
          </a:r>
          <a:endParaRPr lang="en-US" sz="1800" dirty="0"/>
        </a:p>
      </dgm:t>
    </dgm:pt>
    <dgm:pt modelId="{67094116-D3D2-49E9-9018-E2B3D88CF0B9}" type="parTrans" cxnId="{7CB4D9A0-4BB0-4784-A3F0-0F3603C07611}">
      <dgm:prSet/>
      <dgm:spPr/>
      <dgm:t>
        <a:bodyPr/>
        <a:lstStyle/>
        <a:p>
          <a:endParaRPr lang="en-US"/>
        </a:p>
      </dgm:t>
    </dgm:pt>
    <dgm:pt modelId="{F05AA404-DE2F-494D-99CF-26FD74C4D7C0}" type="sibTrans" cxnId="{7CB4D9A0-4BB0-4784-A3F0-0F3603C07611}">
      <dgm:prSet/>
      <dgm:spPr/>
      <dgm:t>
        <a:bodyPr/>
        <a:lstStyle/>
        <a:p>
          <a:endParaRPr lang="en-US"/>
        </a:p>
      </dgm:t>
    </dgm:pt>
    <dgm:pt modelId="{42DE6B55-7605-4066-BC6E-E544F1B31D5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Experimental Results</a:t>
          </a:r>
          <a:endParaRPr lang="en-US" sz="1600" dirty="0"/>
        </a:p>
      </dgm:t>
    </dgm:pt>
    <dgm:pt modelId="{45A3D0D5-2643-47D2-AA54-7F616F148AD7}" type="parTrans" cxnId="{97CB595E-11C3-4F29-8D6D-0FACA5A974DE}">
      <dgm:prSet/>
      <dgm:spPr/>
      <dgm:t>
        <a:bodyPr/>
        <a:lstStyle/>
        <a:p>
          <a:endParaRPr lang="en-US"/>
        </a:p>
      </dgm:t>
    </dgm:pt>
    <dgm:pt modelId="{71F167B1-D27D-4751-A4CC-4FB3A8C3C381}" type="sibTrans" cxnId="{97CB595E-11C3-4F29-8D6D-0FACA5A974DE}">
      <dgm:prSet/>
      <dgm:spPr/>
      <dgm:t>
        <a:bodyPr/>
        <a:lstStyle/>
        <a:p>
          <a:endParaRPr lang="en-US"/>
        </a:p>
      </dgm:t>
    </dgm:pt>
    <dgm:pt modelId="{30B9D916-B9A6-4AB2-A35D-059A34B6858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Conclusions</a:t>
          </a:r>
          <a:endParaRPr lang="en-US" sz="1800" dirty="0"/>
        </a:p>
      </dgm:t>
    </dgm:pt>
    <dgm:pt modelId="{7C49D8AD-CE57-4172-8606-EE93B2289FD6}" type="parTrans" cxnId="{EFCFE1C5-1ABC-47C8-9F72-5EFE1DA1E5A7}">
      <dgm:prSet/>
      <dgm:spPr/>
      <dgm:t>
        <a:bodyPr/>
        <a:lstStyle/>
        <a:p>
          <a:endParaRPr lang="zh-CN" altLang="en-US"/>
        </a:p>
      </dgm:t>
    </dgm:pt>
    <dgm:pt modelId="{426CA297-EA2A-4E3B-BE1D-D9AD6A7E42F4}" type="sibTrans" cxnId="{EFCFE1C5-1ABC-47C8-9F72-5EFE1DA1E5A7}">
      <dgm:prSet/>
      <dgm:spPr/>
      <dgm:t>
        <a:bodyPr/>
        <a:lstStyle/>
        <a:p>
          <a:endParaRPr lang="zh-CN" altLang="en-US"/>
        </a:p>
      </dgm:t>
    </dgm:pt>
    <dgm:pt modelId="{692F47E7-7976-416C-B60A-BCA2A01A219A}" type="pres">
      <dgm:prSet presAssocID="{C589DA7C-BD62-44A1-8D0F-F015DF992E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32ADA-AB96-4D19-9CC3-5A7B69628823}" type="pres">
      <dgm:prSet presAssocID="{DAC653D1-EFB8-4C3B-B437-73FF59FC9537}" presName="linNode" presStyleCnt="0"/>
      <dgm:spPr/>
    </dgm:pt>
    <dgm:pt modelId="{2E1148BD-7693-4F54-971B-6953F1960BFE}" type="pres">
      <dgm:prSet presAssocID="{DAC653D1-EFB8-4C3B-B437-73FF59FC9537}" presName="parentText" presStyleLbl="node1" presStyleIdx="0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60043-D220-40D7-907E-DED49716BF3F}" type="pres">
      <dgm:prSet presAssocID="{EF579D79-5628-4923-B40F-454AF3D5D2AD}" presName="sp" presStyleCnt="0"/>
      <dgm:spPr/>
    </dgm:pt>
    <dgm:pt modelId="{012E4F6F-8C45-4ACA-A01B-6D984932A4DA}" type="pres">
      <dgm:prSet presAssocID="{9EC227DB-AEBC-4D8A-87C9-566B68ED4155}" presName="linNode" presStyleCnt="0"/>
      <dgm:spPr/>
    </dgm:pt>
    <dgm:pt modelId="{CB619ECC-5F05-4218-BF2D-044D348FA047}" type="pres">
      <dgm:prSet presAssocID="{9EC227DB-AEBC-4D8A-87C9-566B68ED4155}" presName="parentText" presStyleLbl="node1" presStyleIdx="1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95572-5976-4D1D-917E-E9A69FEF9A01}" type="pres">
      <dgm:prSet presAssocID="{B54DE1BB-52EC-4BA8-BDB1-99A21F8E752B}" presName="sp" presStyleCnt="0"/>
      <dgm:spPr/>
    </dgm:pt>
    <dgm:pt modelId="{4E80CA31-D24A-4188-A902-5E996096AD76}" type="pres">
      <dgm:prSet presAssocID="{C07ED5D2-659E-4C1B-AB77-2E1A7F17B27B}" presName="linNode" presStyleCnt="0"/>
      <dgm:spPr/>
    </dgm:pt>
    <dgm:pt modelId="{C6E2261E-B288-4890-82D4-6323B17D7FDE}" type="pres">
      <dgm:prSet presAssocID="{C07ED5D2-659E-4C1B-AB77-2E1A7F17B27B}" presName="parentText" presStyleLbl="node1" presStyleIdx="2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C584-A6BB-47F9-9C19-25DD9C713862}" type="pres">
      <dgm:prSet presAssocID="{F05AA404-DE2F-494D-99CF-26FD74C4D7C0}" presName="sp" presStyleCnt="0"/>
      <dgm:spPr/>
    </dgm:pt>
    <dgm:pt modelId="{B000B0B5-99F6-4A42-A54E-352366F16BFF}" type="pres">
      <dgm:prSet presAssocID="{42DE6B55-7605-4066-BC6E-E544F1B31D5A}" presName="linNode" presStyleCnt="0"/>
      <dgm:spPr/>
    </dgm:pt>
    <dgm:pt modelId="{B2A8C73B-DF73-4D21-876D-B3701EC31354}" type="pres">
      <dgm:prSet presAssocID="{42DE6B55-7605-4066-BC6E-E544F1B31D5A}" presName="parentText" presStyleLbl="node1" presStyleIdx="3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A13D7-DACD-4DF4-9311-255F4B11FCB4}" type="pres">
      <dgm:prSet presAssocID="{71F167B1-D27D-4751-A4CC-4FB3A8C3C381}" presName="sp" presStyleCnt="0"/>
      <dgm:spPr/>
    </dgm:pt>
    <dgm:pt modelId="{0D5DA071-A9DD-449B-8943-BC9208428CF3}" type="pres">
      <dgm:prSet presAssocID="{30B9D916-B9A6-4AB2-A35D-059A34B68583}" presName="linNode" presStyleCnt="0"/>
      <dgm:spPr/>
    </dgm:pt>
    <dgm:pt modelId="{CB34733E-CAF1-42BB-A58F-D17EBFCBF02C}" type="pres">
      <dgm:prSet presAssocID="{30B9D916-B9A6-4AB2-A35D-059A34B68583}" presName="parentText" presStyleLbl="node1" presStyleIdx="4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5C13602-AA63-4820-83E8-E6A176CA7F2A}" srcId="{C589DA7C-BD62-44A1-8D0F-F015DF992EC1}" destId="{9EC227DB-AEBC-4D8A-87C9-566B68ED4155}" srcOrd="1" destOrd="0" parTransId="{9D5DC37A-C301-4938-8D74-9BE0DD3EE899}" sibTransId="{B54DE1BB-52EC-4BA8-BDB1-99A21F8E752B}"/>
    <dgm:cxn modelId="{692E3B3D-C04B-42F9-BE9D-ECE6B66E8FC4}" type="presOf" srcId="{DAC653D1-EFB8-4C3B-B437-73FF59FC9537}" destId="{2E1148BD-7693-4F54-971B-6953F1960BFE}" srcOrd="0" destOrd="0" presId="urn:microsoft.com/office/officeart/2005/8/layout/vList5"/>
    <dgm:cxn modelId="{305FC622-845C-4A14-B0AF-FB52AC69F0A3}" type="presOf" srcId="{9EC227DB-AEBC-4D8A-87C9-566B68ED4155}" destId="{CB619ECC-5F05-4218-BF2D-044D348FA047}" srcOrd="0" destOrd="0" presId="urn:microsoft.com/office/officeart/2005/8/layout/vList5"/>
    <dgm:cxn modelId="{97CB595E-11C3-4F29-8D6D-0FACA5A974DE}" srcId="{C589DA7C-BD62-44A1-8D0F-F015DF992EC1}" destId="{42DE6B55-7605-4066-BC6E-E544F1B31D5A}" srcOrd="3" destOrd="0" parTransId="{45A3D0D5-2643-47D2-AA54-7F616F148AD7}" sibTransId="{71F167B1-D27D-4751-A4CC-4FB3A8C3C381}"/>
    <dgm:cxn modelId="{6A29EE12-BA59-4497-A9F8-A00C7A5CF558}" type="presOf" srcId="{C07ED5D2-659E-4C1B-AB77-2E1A7F17B27B}" destId="{C6E2261E-B288-4890-82D4-6323B17D7FDE}" srcOrd="0" destOrd="0" presId="urn:microsoft.com/office/officeart/2005/8/layout/vList5"/>
    <dgm:cxn modelId="{79F2AFEF-008F-41BE-8FBB-7872FD14BC01}" type="presOf" srcId="{C589DA7C-BD62-44A1-8D0F-F015DF992EC1}" destId="{692F47E7-7976-416C-B60A-BCA2A01A219A}" srcOrd="0" destOrd="0" presId="urn:microsoft.com/office/officeart/2005/8/layout/vList5"/>
    <dgm:cxn modelId="{43CAD6C4-4E56-429A-8C00-0D90FADDE6DD}" srcId="{C589DA7C-BD62-44A1-8D0F-F015DF992EC1}" destId="{DAC653D1-EFB8-4C3B-B437-73FF59FC9537}" srcOrd="0" destOrd="0" parTransId="{072D2A80-4443-456D-AE5F-3E290E8BB744}" sibTransId="{EF579D79-5628-4923-B40F-454AF3D5D2AD}"/>
    <dgm:cxn modelId="{EFCFE1C5-1ABC-47C8-9F72-5EFE1DA1E5A7}" srcId="{C589DA7C-BD62-44A1-8D0F-F015DF992EC1}" destId="{30B9D916-B9A6-4AB2-A35D-059A34B68583}" srcOrd="4" destOrd="0" parTransId="{7C49D8AD-CE57-4172-8606-EE93B2289FD6}" sibTransId="{426CA297-EA2A-4E3B-BE1D-D9AD6A7E42F4}"/>
    <dgm:cxn modelId="{F91562B9-88DA-4843-8425-83C10193E0E0}" type="presOf" srcId="{30B9D916-B9A6-4AB2-A35D-059A34B68583}" destId="{CB34733E-CAF1-42BB-A58F-D17EBFCBF02C}" srcOrd="0" destOrd="0" presId="urn:microsoft.com/office/officeart/2005/8/layout/vList5"/>
    <dgm:cxn modelId="{7CB4D9A0-4BB0-4784-A3F0-0F3603C07611}" srcId="{C589DA7C-BD62-44A1-8D0F-F015DF992EC1}" destId="{C07ED5D2-659E-4C1B-AB77-2E1A7F17B27B}" srcOrd="2" destOrd="0" parTransId="{67094116-D3D2-49E9-9018-E2B3D88CF0B9}" sibTransId="{F05AA404-DE2F-494D-99CF-26FD74C4D7C0}"/>
    <dgm:cxn modelId="{1E312C2D-C47D-4807-96DB-AE41D0D73389}" type="presOf" srcId="{42DE6B55-7605-4066-BC6E-E544F1B31D5A}" destId="{B2A8C73B-DF73-4D21-876D-B3701EC31354}" srcOrd="0" destOrd="0" presId="urn:microsoft.com/office/officeart/2005/8/layout/vList5"/>
    <dgm:cxn modelId="{9D928BD3-49D9-4ABA-9CEB-436C8D018294}" type="presParOf" srcId="{692F47E7-7976-416C-B60A-BCA2A01A219A}" destId="{CEA32ADA-AB96-4D19-9CC3-5A7B69628823}" srcOrd="0" destOrd="0" presId="urn:microsoft.com/office/officeart/2005/8/layout/vList5"/>
    <dgm:cxn modelId="{CB969894-1782-40B3-B2C7-27DB28D064AE}" type="presParOf" srcId="{CEA32ADA-AB96-4D19-9CC3-5A7B69628823}" destId="{2E1148BD-7693-4F54-971B-6953F1960BFE}" srcOrd="0" destOrd="0" presId="urn:microsoft.com/office/officeart/2005/8/layout/vList5"/>
    <dgm:cxn modelId="{B10DDAC8-A8B3-4E4C-B591-34FD53D5B3CC}" type="presParOf" srcId="{692F47E7-7976-416C-B60A-BCA2A01A219A}" destId="{D9B60043-D220-40D7-907E-DED49716BF3F}" srcOrd="1" destOrd="0" presId="urn:microsoft.com/office/officeart/2005/8/layout/vList5"/>
    <dgm:cxn modelId="{7840571B-EB06-4685-998F-B6115C3532BA}" type="presParOf" srcId="{692F47E7-7976-416C-B60A-BCA2A01A219A}" destId="{012E4F6F-8C45-4ACA-A01B-6D984932A4DA}" srcOrd="2" destOrd="0" presId="urn:microsoft.com/office/officeart/2005/8/layout/vList5"/>
    <dgm:cxn modelId="{AE271366-A630-4D7C-B5C9-F575EFFA1603}" type="presParOf" srcId="{012E4F6F-8C45-4ACA-A01B-6D984932A4DA}" destId="{CB619ECC-5F05-4218-BF2D-044D348FA047}" srcOrd="0" destOrd="0" presId="urn:microsoft.com/office/officeart/2005/8/layout/vList5"/>
    <dgm:cxn modelId="{44764F7B-F82E-4326-9529-40C097299BBA}" type="presParOf" srcId="{692F47E7-7976-416C-B60A-BCA2A01A219A}" destId="{F9F95572-5976-4D1D-917E-E9A69FEF9A01}" srcOrd="3" destOrd="0" presId="urn:microsoft.com/office/officeart/2005/8/layout/vList5"/>
    <dgm:cxn modelId="{C85F2597-06D2-4C39-A33E-6A1FD722773F}" type="presParOf" srcId="{692F47E7-7976-416C-B60A-BCA2A01A219A}" destId="{4E80CA31-D24A-4188-A902-5E996096AD76}" srcOrd="4" destOrd="0" presId="urn:microsoft.com/office/officeart/2005/8/layout/vList5"/>
    <dgm:cxn modelId="{1F4A31F5-C0DB-456F-85F9-44EF9E2F01E4}" type="presParOf" srcId="{4E80CA31-D24A-4188-A902-5E996096AD76}" destId="{C6E2261E-B288-4890-82D4-6323B17D7FDE}" srcOrd="0" destOrd="0" presId="urn:microsoft.com/office/officeart/2005/8/layout/vList5"/>
    <dgm:cxn modelId="{D43A4DC6-E716-4C32-9CE7-235CC572156A}" type="presParOf" srcId="{692F47E7-7976-416C-B60A-BCA2A01A219A}" destId="{1B95C584-A6BB-47F9-9C19-25DD9C713862}" srcOrd="5" destOrd="0" presId="urn:microsoft.com/office/officeart/2005/8/layout/vList5"/>
    <dgm:cxn modelId="{C700CD6C-17F8-4304-B8FF-F33D12FBE38F}" type="presParOf" srcId="{692F47E7-7976-416C-B60A-BCA2A01A219A}" destId="{B000B0B5-99F6-4A42-A54E-352366F16BFF}" srcOrd="6" destOrd="0" presId="urn:microsoft.com/office/officeart/2005/8/layout/vList5"/>
    <dgm:cxn modelId="{B033A0B8-6785-4DEE-B44C-6233D9D73410}" type="presParOf" srcId="{B000B0B5-99F6-4A42-A54E-352366F16BFF}" destId="{B2A8C73B-DF73-4D21-876D-B3701EC31354}" srcOrd="0" destOrd="0" presId="urn:microsoft.com/office/officeart/2005/8/layout/vList5"/>
    <dgm:cxn modelId="{BBF7EEF6-9ACA-4279-86EB-37D69665749F}" type="presParOf" srcId="{692F47E7-7976-416C-B60A-BCA2A01A219A}" destId="{9B1A13D7-DACD-4DF4-9311-255F4B11FCB4}" srcOrd="7" destOrd="0" presId="urn:microsoft.com/office/officeart/2005/8/layout/vList5"/>
    <dgm:cxn modelId="{957A535F-AF03-45D3-82BE-739D9A30503B}" type="presParOf" srcId="{692F47E7-7976-416C-B60A-BCA2A01A219A}" destId="{0D5DA071-A9DD-449B-8943-BC9208428CF3}" srcOrd="8" destOrd="0" presId="urn:microsoft.com/office/officeart/2005/8/layout/vList5"/>
    <dgm:cxn modelId="{BE6ACFFC-E956-4709-AF9B-124581F08AA5}" type="presParOf" srcId="{0D5DA071-A9DD-449B-8943-BC9208428CF3}" destId="{CB34733E-CAF1-42BB-A58F-D17EBFCBF02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89DA7C-BD62-44A1-8D0F-F015DF992E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C653D1-EFB8-4C3B-B437-73FF59FC953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Introduction</a:t>
          </a:r>
          <a:endParaRPr lang="en-US" sz="1600" dirty="0"/>
        </a:p>
      </dgm:t>
    </dgm:pt>
    <dgm:pt modelId="{072D2A80-4443-456D-AE5F-3E290E8BB744}" type="parTrans" cxnId="{43CAD6C4-4E56-429A-8C00-0D90FADDE6DD}">
      <dgm:prSet/>
      <dgm:spPr/>
      <dgm:t>
        <a:bodyPr/>
        <a:lstStyle/>
        <a:p>
          <a:endParaRPr lang="en-US"/>
        </a:p>
      </dgm:t>
    </dgm:pt>
    <dgm:pt modelId="{EF579D79-5628-4923-B40F-454AF3D5D2AD}" type="sibTrans" cxnId="{43CAD6C4-4E56-429A-8C00-0D90FADDE6DD}">
      <dgm:prSet/>
      <dgm:spPr/>
      <dgm:t>
        <a:bodyPr/>
        <a:lstStyle/>
        <a:p>
          <a:endParaRPr lang="en-US"/>
        </a:p>
      </dgm:t>
    </dgm:pt>
    <dgm:pt modelId="{9EC227DB-AEBC-4D8A-87C9-566B68ED415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Overall Flow</a:t>
          </a:r>
          <a:endParaRPr lang="en-US" sz="1600" dirty="0"/>
        </a:p>
      </dgm:t>
    </dgm:pt>
    <dgm:pt modelId="{9D5DC37A-C301-4938-8D74-9BE0DD3EE899}" type="parTrans" cxnId="{C5C13602-AA63-4820-83E8-E6A176CA7F2A}">
      <dgm:prSet/>
      <dgm:spPr/>
      <dgm:t>
        <a:bodyPr/>
        <a:lstStyle/>
        <a:p>
          <a:endParaRPr lang="en-US"/>
        </a:p>
      </dgm:t>
    </dgm:pt>
    <dgm:pt modelId="{B54DE1BB-52EC-4BA8-BDB1-99A21F8E752B}" type="sibTrans" cxnId="{C5C13602-AA63-4820-83E8-E6A176CA7F2A}">
      <dgm:prSet/>
      <dgm:spPr/>
      <dgm:t>
        <a:bodyPr/>
        <a:lstStyle/>
        <a:p>
          <a:endParaRPr lang="en-US"/>
        </a:p>
      </dgm:t>
    </dgm:pt>
    <dgm:pt modelId="{C07ED5D2-659E-4C1B-AB77-2E1A7F17B27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6289F8"/>
        </a:solidFill>
      </dgm:spPr>
      <dgm:t>
        <a:bodyPr/>
        <a:lstStyle/>
        <a:p>
          <a:pPr rtl="0"/>
          <a:r>
            <a:rPr lang="en-US" sz="1800" dirty="0" smtClean="0"/>
            <a:t>Sub-problems</a:t>
          </a:r>
          <a:endParaRPr lang="en-US" sz="1800" dirty="0"/>
        </a:p>
      </dgm:t>
    </dgm:pt>
    <dgm:pt modelId="{67094116-D3D2-49E9-9018-E2B3D88CF0B9}" type="parTrans" cxnId="{7CB4D9A0-4BB0-4784-A3F0-0F3603C07611}">
      <dgm:prSet/>
      <dgm:spPr/>
      <dgm:t>
        <a:bodyPr/>
        <a:lstStyle/>
        <a:p>
          <a:endParaRPr lang="en-US"/>
        </a:p>
      </dgm:t>
    </dgm:pt>
    <dgm:pt modelId="{F05AA404-DE2F-494D-99CF-26FD74C4D7C0}" type="sibTrans" cxnId="{7CB4D9A0-4BB0-4784-A3F0-0F3603C07611}">
      <dgm:prSet/>
      <dgm:spPr/>
      <dgm:t>
        <a:bodyPr/>
        <a:lstStyle/>
        <a:p>
          <a:endParaRPr lang="en-US"/>
        </a:p>
      </dgm:t>
    </dgm:pt>
    <dgm:pt modelId="{42DE6B55-7605-4066-BC6E-E544F1B31D5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Experimental Results</a:t>
          </a:r>
          <a:endParaRPr lang="en-US" sz="1600" dirty="0"/>
        </a:p>
      </dgm:t>
    </dgm:pt>
    <dgm:pt modelId="{45A3D0D5-2643-47D2-AA54-7F616F148AD7}" type="parTrans" cxnId="{97CB595E-11C3-4F29-8D6D-0FACA5A974DE}">
      <dgm:prSet/>
      <dgm:spPr/>
      <dgm:t>
        <a:bodyPr/>
        <a:lstStyle/>
        <a:p>
          <a:endParaRPr lang="en-US"/>
        </a:p>
      </dgm:t>
    </dgm:pt>
    <dgm:pt modelId="{71F167B1-D27D-4751-A4CC-4FB3A8C3C381}" type="sibTrans" cxnId="{97CB595E-11C3-4F29-8D6D-0FACA5A974DE}">
      <dgm:prSet/>
      <dgm:spPr/>
      <dgm:t>
        <a:bodyPr/>
        <a:lstStyle/>
        <a:p>
          <a:endParaRPr lang="en-US"/>
        </a:p>
      </dgm:t>
    </dgm:pt>
    <dgm:pt modelId="{30B9D916-B9A6-4AB2-A35D-059A34B6858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Conclusions</a:t>
          </a:r>
          <a:endParaRPr lang="en-US" sz="1800" dirty="0"/>
        </a:p>
      </dgm:t>
    </dgm:pt>
    <dgm:pt modelId="{7C49D8AD-CE57-4172-8606-EE93B2289FD6}" type="parTrans" cxnId="{EFCFE1C5-1ABC-47C8-9F72-5EFE1DA1E5A7}">
      <dgm:prSet/>
      <dgm:spPr/>
      <dgm:t>
        <a:bodyPr/>
        <a:lstStyle/>
        <a:p>
          <a:endParaRPr lang="zh-CN" altLang="en-US"/>
        </a:p>
      </dgm:t>
    </dgm:pt>
    <dgm:pt modelId="{426CA297-EA2A-4E3B-BE1D-D9AD6A7E42F4}" type="sibTrans" cxnId="{EFCFE1C5-1ABC-47C8-9F72-5EFE1DA1E5A7}">
      <dgm:prSet/>
      <dgm:spPr/>
      <dgm:t>
        <a:bodyPr/>
        <a:lstStyle/>
        <a:p>
          <a:endParaRPr lang="zh-CN" altLang="en-US"/>
        </a:p>
      </dgm:t>
    </dgm:pt>
    <dgm:pt modelId="{692F47E7-7976-416C-B60A-BCA2A01A219A}" type="pres">
      <dgm:prSet presAssocID="{C589DA7C-BD62-44A1-8D0F-F015DF992E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32ADA-AB96-4D19-9CC3-5A7B69628823}" type="pres">
      <dgm:prSet presAssocID="{DAC653D1-EFB8-4C3B-B437-73FF59FC9537}" presName="linNode" presStyleCnt="0"/>
      <dgm:spPr/>
    </dgm:pt>
    <dgm:pt modelId="{2E1148BD-7693-4F54-971B-6953F1960BFE}" type="pres">
      <dgm:prSet presAssocID="{DAC653D1-EFB8-4C3B-B437-73FF59FC9537}" presName="parentText" presStyleLbl="node1" presStyleIdx="0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60043-D220-40D7-907E-DED49716BF3F}" type="pres">
      <dgm:prSet presAssocID="{EF579D79-5628-4923-B40F-454AF3D5D2AD}" presName="sp" presStyleCnt="0"/>
      <dgm:spPr/>
    </dgm:pt>
    <dgm:pt modelId="{012E4F6F-8C45-4ACA-A01B-6D984932A4DA}" type="pres">
      <dgm:prSet presAssocID="{9EC227DB-AEBC-4D8A-87C9-566B68ED4155}" presName="linNode" presStyleCnt="0"/>
      <dgm:spPr/>
    </dgm:pt>
    <dgm:pt modelId="{CB619ECC-5F05-4218-BF2D-044D348FA047}" type="pres">
      <dgm:prSet presAssocID="{9EC227DB-AEBC-4D8A-87C9-566B68ED4155}" presName="parentText" presStyleLbl="node1" presStyleIdx="1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95572-5976-4D1D-917E-E9A69FEF9A01}" type="pres">
      <dgm:prSet presAssocID="{B54DE1BB-52EC-4BA8-BDB1-99A21F8E752B}" presName="sp" presStyleCnt="0"/>
      <dgm:spPr/>
    </dgm:pt>
    <dgm:pt modelId="{4E80CA31-D24A-4188-A902-5E996096AD76}" type="pres">
      <dgm:prSet presAssocID="{C07ED5D2-659E-4C1B-AB77-2E1A7F17B27B}" presName="linNode" presStyleCnt="0"/>
      <dgm:spPr/>
    </dgm:pt>
    <dgm:pt modelId="{C6E2261E-B288-4890-82D4-6323B17D7FDE}" type="pres">
      <dgm:prSet presAssocID="{C07ED5D2-659E-4C1B-AB77-2E1A7F17B27B}" presName="parentText" presStyleLbl="node1" presStyleIdx="2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C584-A6BB-47F9-9C19-25DD9C713862}" type="pres">
      <dgm:prSet presAssocID="{F05AA404-DE2F-494D-99CF-26FD74C4D7C0}" presName="sp" presStyleCnt="0"/>
      <dgm:spPr/>
    </dgm:pt>
    <dgm:pt modelId="{B000B0B5-99F6-4A42-A54E-352366F16BFF}" type="pres">
      <dgm:prSet presAssocID="{42DE6B55-7605-4066-BC6E-E544F1B31D5A}" presName="linNode" presStyleCnt="0"/>
      <dgm:spPr/>
    </dgm:pt>
    <dgm:pt modelId="{B2A8C73B-DF73-4D21-876D-B3701EC31354}" type="pres">
      <dgm:prSet presAssocID="{42DE6B55-7605-4066-BC6E-E544F1B31D5A}" presName="parentText" presStyleLbl="node1" presStyleIdx="3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A13D7-DACD-4DF4-9311-255F4B11FCB4}" type="pres">
      <dgm:prSet presAssocID="{71F167B1-D27D-4751-A4CC-4FB3A8C3C381}" presName="sp" presStyleCnt="0"/>
      <dgm:spPr/>
    </dgm:pt>
    <dgm:pt modelId="{0D5DA071-A9DD-449B-8943-BC9208428CF3}" type="pres">
      <dgm:prSet presAssocID="{30B9D916-B9A6-4AB2-A35D-059A34B68583}" presName="linNode" presStyleCnt="0"/>
      <dgm:spPr/>
    </dgm:pt>
    <dgm:pt modelId="{CB34733E-CAF1-42BB-A58F-D17EBFCBF02C}" type="pres">
      <dgm:prSet presAssocID="{30B9D916-B9A6-4AB2-A35D-059A34B68583}" presName="parentText" presStyleLbl="node1" presStyleIdx="4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261E378-359E-4186-AD35-5C8E47220A9B}" type="presOf" srcId="{DAC653D1-EFB8-4C3B-B437-73FF59FC9537}" destId="{2E1148BD-7693-4F54-971B-6953F1960BFE}" srcOrd="0" destOrd="0" presId="urn:microsoft.com/office/officeart/2005/8/layout/vList5"/>
    <dgm:cxn modelId="{7CB4D9A0-4BB0-4784-A3F0-0F3603C07611}" srcId="{C589DA7C-BD62-44A1-8D0F-F015DF992EC1}" destId="{C07ED5D2-659E-4C1B-AB77-2E1A7F17B27B}" srcOrd="2" destOrd="0" parTransId="{67094116-D3D2-49E9-9018-E2B3D88CF0B9}" sibTransId="{F05AA404-DE2F-494D-99CF-26FD74C4D7C0}"/>
    <dgm:cxn modelId="{B6F6DD1D-119E-4422-8BD8-110FF04FC7C3}" type="presOf" srcId="{9EC227DB-AEBC-4D8A-87C9-566B68ED4155}" destId="{CB619ECC-5F05-4218-BF2D-044D348FA047}" srcOrd="0" destOrd="0" presId="urn:microsoft.com/office/officeart/2005/8/layout/vList5"/>
    <dgm:cxn modelId="{33550FF6-7CEC-4567-8507-9A0F2BCB2F66}" type="presOf" srcId="{C07ED5D2-659E-4C1B-AB77-2E1A7F17B27B}" destId="{C6E2261E-B288-4890-82D4-6323B17D7FDE}" srcOrd="0" destOrd="0" presId="urn:microsoft.com/office/officeart/2005/8/layout/vList5"/>
    <dgm:cxn modelId="{52C8AA07-8AB4-43FB-859E-2F0277E5CF9F}" type="presOf" srcId="{30B9D916-B9A6-4AB2-A35D-059A34B68583}" destId="{CB34733E-CAF1-42BB-A58F-D17EBFCBF02C}" srcOrd="0" destOrd="0" presId="urn:microsoft.com/office/officeart/2005/8/layout/vList5"/>
    <dgm:cxn modelId="{6BF931C8-2366-45ED-A079-370F80292CCE}" type="presOf" srcId="{C589DA7C-BD62-44A1-8D0F-F015DF992EC1}" destId="{692F47E7-7976-416C-B60A-BCA2A01A219A}" srcOrd="0" destOrd="0" presId="urn:microsoft.com/office/officeart/2005/8/layout/vList5"/>
    <dgm:cxn modelId="{C5C13602-AA63-4820-83E8-E6A176CA7F2A}" srcId="{C589DA7C-BD62-44A1-8D0F-F015DF992EC1}" destId="{9EC227DB-AEBC-4D8A-87C9-566B68ED4155}" srcOrd="1" destOrd="0" parTransId="{9D5DC37A-C301-4938-8D74-9BE0DD3EE899}" sibTransId="{B54DE1BB-52EC-4BA8-BDB1-99A21F8E752B}"/>
    <dgm:cxn modelId="{97CB595E-11C3-4F29-8D6D-0FACA5A974DE}" srcId="{C589DA7C-BD62-44A1-8D0F-F015DF992EC1}" destId="{42DE6B55-7605-4066-BC6E-E544F1B31D5A}" srcOrd="3" destOrd="0" parTransId="{45A3D0D5-2643-47D2-AA54-7F616F148AD7}" sibTransId="{71F167B1-D27D-4751-A4CC-4FB3A8C3C381}"/>
    <dgm:cxn modelId="{EFCFE1C5-1ABC-47C8-9F72-5EFE1DA1E5A7}" srcId="{C589DA7C-BD62-44A1-8D0F-F015DF992EC1}" destId="{30B9D916-B9A6-4AB2-A35D-059A34B68583}" srcOrd="4" destOrd="0" parTransId="{7C49D8AD-CE57-4172-8606-EE93B2289FD6}" sibTransId="{426CA297-EA2A-4E3B-BE1D-D9AD6A7E42F4}"/>
    <dgm:cxn modelId="{43CAD6C4-4E56-429A-8C00-0D90FADDE6DD}" srcId="{C589DA7C-BD62-44A1-8D0F-F015DF992EC1}" destId="{DAC653D1-EFB8-4C3B-B437-73FF59FC9537}" srcOrd="0" destOrd="0" parTransId="{072D2A80-4443-456D-AE5F-3E290E8BB744}" sibTransId="{EF579D79-5628-4923-B40F-454AF3D5D2AD}"/>
    <dgm:cxn modelId="{5E598D49-D626-4185-992D-62E94F31EC97}" type="presOf" srcId="{42DE6B55-7605-4066-BC6E-E544F1B31D5A}" destId="{B2A8C73B-DF73-4D21-876D-B3701EC31354}" srcOrd="0" destOrd="0" presId="urn:microsoft.com/office/officeart/2005/8/layout/vList5"/>
    <dgm:cxn modelId="{B5768A85-F108-4A5E-B5FE-C4C220234F3C}" type="presParOf" srcId="{692F47E7-7976-416C-B60A-BCA2A01A219A}" destId="{CEA32ADA-AB96-4D19-9CC3-5A7B69628823}" srcOrd="0" destOrd="0" presId="urn:microsoft.com/office/officeart/2005/8/layout/vList5"/>
    <dgm:cxn modelId="{CE3B38F5-86F4-48A1-A651-E9BE6D2BA3F4}" type="presParOf" srcId="{CEA32ADA-AB96-4D19-9CC3-5A7B69628823}" destId="{2E1148BD-7693-4F54-971B-6953F1960BFE}" srcOrd="0" destOrd="0" presId="urn:microsoft.com/office/officeart/2005/8/layout/vList5"/>
    <dgm:cxn modelId="{D0F6C17E-0682-41C6-B5AC-8A841B2A18A1}" type="presParOf" srcId="{692F47E7-7976-416C-B60A-BCA2A01A219A}" destId="{D9B60043-D220-40D7-907E-DED49716BF3F}" srcOrd="1" destOrd="0" presId="urn:microsoft.com/office/officeart/2005/8/layout/vList5"/>
    <dgm:cxn modelId="{C920C1B4-A496-4514-A691-677B7898F0B7}" type="presParOf" srcId="{692F47E7-7976-416C-B60A-BCA2A01A219A}" destId="{012E4F6F-8C45-4ACA-A01B-6D984932A4DA}" srcOrd="2" destOrd="0" presId="urn:microsoft.com/office/officeart/2005/8/layout/vList5"/>
    <dgm:cxn modelId="{6D5E4DE9-3AD9-4DBE-AE89-36B52705525C}" type="presParOf" srcId="{012E4F6F-8C45-4ACA-A01B-6D984932A4DA}" destId="{CB619ECC-5F05-4218-BF2D-044D348FA047}" srcOrd="0" destOrd="0" presId="urn:microsoft.com/office/officeart/2005/8/layout/vList5"/>
    <dgm:cxn modelId="{DB927548-1F8D-4B25-819C-0F21C3D61A82}" type="presParOf" srcId="{692F47E7-7976-416C-B60A-BCA2A01A219A}" destId="{F9F95572-5976-4D1D-917E-E9A69FEF9A01}" srcOrd="3" destOrd="0" presId="urn:microsoft.com/office/officeart/2005/8/layout/vList5"/>
    <dgm:cxn modelId="{121F9AE2-6863-405B-A973-38462EB87051}" type="presParOf" srcId="{692F47E7-7976-416C-B60A-BCA2A01A219A}" destId="{4E80CA31-D24A-4188-A902-5E996096AD76}" srcOrd="4" destOrd="0" presId="urn:microsoft.com/office/officeart/2005/8/layout/vList5"/>
    <dgm:cxn modelId="{87821F93-CE36-4F0E-BDDB-CDE287C1BDC7}" type="presParOf" srcId="{4E80CA31-D24A-4188-A902-5E996096AD76}" destId="{C6E2261E-B288-4890-82D4-6323B17D7FDE}" srcOrd="0" destOrd="0" presId="urn:microsoft.com/office/officeart/2005/8/layout/vList5"/>
    <dgm:cxn modelId="{99D8F63B-83A8-46BC-9FF6-EAD964D4BF96}" type="presParOf" srcId="{692F47E7-7976-416C-B60A-BCA2A01A219A}" destId="{1B95C584-A6BB-47F9-9C19-25DD9C713862}" srcOrd="5" destOrd="0" presId="urn:microsoft.com/office/officeart/2005/8/layout/vList5"/>
    <dgm:cxn modelId="{03806F76-533E-4ABC-A813-59D9A12BC27A}" type="presParOf" srcId="{692F47E7-7976-416C-B60A-BCA2A01A219A}" destId="{B000B0B5-99F6-4A42-A54E-352366F16BFF}" srcOrd="6" destOrd="0" presId="urn:microsoft.com/office/officeart/2005/8/layout/vList5"/>
    <dgm:cxn modelId="{D904D382-A1C0-41A5-86A9-A398B990F945}" type="presParOf" srcId="{B000B0B5-99F6-4A42-A54E-352366F16BFF}" destId="{B2A8C73B-DF73-4D21-876D-B3701EC31354}" srcOrd="0" destOrd="0" presId="urn:microsoft.com/office/officeart/2005/8/layout/vList5"/>
    <dgm:cxn modelId="{D180DE88-20C3-4495-BFE3-5D4D0540703D}" type="presParOf" srcId="{692F47E7-7976-416C-B60A-BCA2A01A219A}" destId="{9B1A13D7-DACD-4DF4-9311-255F4B11FCB4}" srcOrd="7" destOrd="0" presId="urn:microsoft.com/office/officeart/2005/8/layout/vList5"/>
    <dgm:cxn modelId="{DA280A48-3DDF-408D-92C5-4CB14731209C}" type="presParOf" srcId="{692F47E7-7976-416C-B60A-BCA2A01A219A}" destId="{0D5DA071-A9DD-449B-8943-BC9208428CF3}" srcOrd="8" destOrd="0" presId="urn:microsoft.com/office/officeart/2005/8/layout/vList5"/>
    <dgm:cxn modelId="{E2DAF67A-6863-43E7-8643-72F8850EE25D}" type="presParOf" srcId="{0D5DA071-A9DD-449B-8943-BC9208428CF3}" destId="{CB34733E-CAF1-42BB-A58F-D17EBFCBF02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89DA7C-BD62-44A1-8D0F-F015DF992E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C653D1-EFB8-4C3B-B437-73FF59FC953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Introduction</a:t>
          </a:r>
          <a:endParaRPr lang="en-US" sz="1600" dirty="0"/>
        </a:p>
      </dgm:t>
    </dgm:pt>
    <dgm:pt modelId="{072D2A80-4443-456D-AE5F-3E290E8BB744}" type="parTrans" cxnId="{43CAD6C4-4E56-429A-8C00-0D90FADDE6DD}">
      <dgm:prSet/>
      <dgm:spPr/>
      <dgm:t>
        <a:bodyPr/>
        <a:lstStyle/>
        <a:p>
          <a:endParaRPr lang="en-US"/>
        </a:p>
      </dgm:t>
    </dgm:pt>
    <dgm:pt modelId="{EF579D79-5628-4923-B40F-454AF3D5D2AD}" type="sibTrans" cxnId="{43CAD6C4-4E56-429A-8C00-0D90FADDE6DD}">
      <dgm:prSet/>
      <dgm:spPr/>
      <dgm:t>
        <a:bodyPr/>
        <a:lstStyle/>
        <a:p>
          <a:endParaRPr lang="en-US"/>
        </a:p>
      </dgm:t>
    </dgm:pt>
    <dgm:pt modelId="{9EC227DB-AEBC-4D8A-87C9-566B68ED415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Overall Flow</a:t>
          </a:r>
          <a:endParaRPr lang="en-US" sz="1600" dirty="0"/>
        </a:p>
      </dgm:t>
    </dgm:pt>
    <dgm:pt modelId="{9D5DC37A-C301-4938-8D74-9BE0DD3EE899}" type="parTrans" cxnId="{C5C13602-AA63-4820-83E8-E6A176CA7F2A}">
      <dgm:prSet/>
      <dgm:spPr/>
      <dgm:t>
        <a:bodyPr/>
        <a:lstStyle/>
        <a:p>
          <a:endParaRPr lang="en-US"/>
        </a:p>
      </dgm:t>
    </dgm:pt>
    <dgm:pt modelId="{B54DE1BB-52EC-4BA8-BDB1-99A21F8E752B}" type="sibTrans" cxnId="{C5C13602-AA63-4820-83E8-E6A176CA7F2A}">
      <dgm:prSet/>
      <dgm:spPr/>
      <dgm:t>
        <a:bodyPr/>
        <a:lstStyle/>
        <a:p>
          <a:endParaRPr lang="en-US"/>
        </a:p>
      </dgm:t>
    </dgm:pt>
    <dgm:pt modelId="{C07ED5D2-659E-4C1B-AB77-2E1A7F17B27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Sub-problems</a:t>
          </a:r>
          <a:endParaRPr lang="en-US" sz="1800" dirty="0"/>
        </a:p>
      </dgm:t>
    </dgm:pt>
    <dgm:pt modelId="{67094116-D3D2-49E9-9018-E2B3D88CF0B9}" type="parTrans" cxnId="{7CB4D9A0-4BB0-4784-A3F0-0F3603C07611}">
      <dgm:prSet/>
      <dgm:spPr/>
      <dgm:t>
        <a:bodyPr/>
        <a:lstStyle/>
        <a:p>
          <a:endParaRPr lang="en-US"/>
        </a:p>
      </dgm:t>
    </dgm:pt>
    <dgm:pt modelId="{F05AA404-DE2F-494D-99CF-26FD74C4D7C0}" type="sibTrans" cxnId="{7CB4D9A0-4BB0-4784-A3F0-0F3603C07611}">
      <dgm:prSet/>
      <dgm:spPr/>
      <dgm:t>
        <a:bodyPr/>
        <a:lstStyle/>
        <a:p>
          <a:endParaRPr lang="en-US"/>
        </a:p>
      </dgm:t>
    </dgm:pt>
    <dgm:pt modelId="{42DE6B55-7605-4066-BC6E-E544F1B31D5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99CCFF"/>
        </a:solidFill>
      </dgm:spPr>
      <dgm:t>
        <a:bodyPr/>
        <a:lstStyle/>
        <a:p>
          <a:pPr rtl="0"/>
          <a:r>
            <a:rPr lang="en-US" sz="1800" dirty="0" smtClean="0"/>
            <a:t>Experimental Results</a:t>
          </a:r>
          <a:endParaRPr lang="en-US" sz="1600" dirty="0"/>
        </a:p>
      </dgm:t>
    </dgm:pt>
    <dgm:pt modelId="{45A3D0D5-2643-47D2-AA54-7F616F148AD7}" type="parTrans" cxnId="{97CB595E-11C3-4F29-8D6D-0FACA5A974DE}">
      <dgm:prSet/>
      <dgm:spPr/>
      <dgm:t>
        <a:bodyPr/>
        <a:lstStyle/>
        <a:p>
          <a:endParaRPr lang="en-US"/>
        </a:p>
      </dgm:t>
    </dgm:pt>
    <dgm:pt modelId="{71F167B1-D27D-4751-A4CC-4FB3A8C3C381}" type="sibTrans" cxnId="{97CB595E-11C3-4F29-8D6D-0FACA5A974DE}">
      <dgm:prSet/>
      <dgm:spPr/>
      <dgm:t>
        <a:bodyPr/>
        <a:lstStyle/>
        <a:p>
          <a:endParaRPr lang="en-US"/>
        </a:p>
      </dgm:t>
    </dgm:pt>
    <dgm:pt modelId="{30B9D916-B9A6-4AB2-A35D-059A34B6858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Conclusions</a:t>
          </a:r>
          <a:endParaRPr lang="en-US" sz="1800" dirty="0"/>
        </a:p>
      </dgm:t>
    </dgm:pt>
    <dgm:pt modelId="{7C49D8AD-CE57-4172-8606-EE93B2289FD6}" type="parTrans" cxnId="{EFCFE1C5-1ABC-47C8-9F72-5EFE1DA1E5A7}">
      <dgm:prSet/>
      <dgm:spPr/>
      <dgm:t>
        <a:bodyPr/>
        <a:lstStyle/>
        <a:p>
          <a:endParaRPr lang="zh-CN" altLang="en-US"/>
        </a:p>
      </dgm:t>
    </dgm:pt>
    <dgm:pt modelId="{426CA297-EA2A-4E3B-BE1D-D9AD6A7E42F4}" type="sibTrans" cxnId="{EFCFE1C5-1ABC-47C8-9F72-5EFE1DA1E5A7}">
      <dgm:prSet/>
      <dgm:spPr/>
      <dgm:t>
        <a:bodyPr/>
        <a:lstStyle/>
        <a:p>
          <a:endParaRPr lang="zh-CN" altLang="en-US"/>
        </a:p>
      </dgm:t>
    </dgm:pt>
    <dgm:pt modelId="{692F47E7-7976-416C-B60A-BCA2A01A219A}" type="pres">
      <dgm:prSet presAssocID="{C589DA7C-BD62-44A1-8D0F-F015DF992E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32ADA-AB96-4D19-9CC3-5A7B69628823}" type="pres">
      <dgm:prSet presAssocID="{DAC653D1-EFB8-4C3B-B437-73FF59FC9537}" presName="linNode" presStyleCnt="0"/>
      <dgm:spPr/>
    </dgm:pt>
    <dgm:pt modelId="{2E1148BD-7693-4F54-971B-6953F1960BFE}" type="pres">
      <dgm:prSet presAssocID="{DAC653D1-EFB8-4C3B-B437-73FF59FC9537}" presName="parentText" presStyleLbl="node1" presStyleIdx="0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60043-D220-40D7-907E-DED49716BF3F}" type="pres">
      <dgm:prSet presAssocID="{EF579D79-5628-4923-B40F-454AF3D5D2AD}" presName="sp" presStyleCnt="0"/>
      <dgm:spPr/>
    </dgm:pt>
    <dgm:pt modelId="{012E4F6F-8C45-4ACA-A01B-6D984932A4DA}" type="pres">
      <dgm:prSet presAssocID="{9EC227DB-AEBC-4D8A-87C9-566B68ED4155}" presName="linNode" presStyleCnt="0"/>
      <dgm:spPr/>
    </dgm:pt>
    <dgm:pt modelId="{CB619ECC-5F05-4218-BF2D-044D348FA047}" type="pres">
      <dgm:prSet presAssocID="{9EC227DB-AEBC-4D8A-87C9-566B68ED4155}" presName="parentText" presStyleLbl="node1" presStyleIdx="1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95572-5976-4D1D-917E-E9A69FEF9A01}" type="pres">
      <dgm:prSet presAssocID="{B54DE1BB-52EC-4BA8-BDB1-99A21F8E752B}" presName="sp" presStyleCnt="0"/>
      <dgm:spPr/>
    </dgm:pt>
    <dgm:pt modelId="{4E80CA31-D24A-4188-A902-5E996096AD76}" type="pres">
      <dgm:prSet presAssocID="{C07ED5D2-659E-4C1B-AB77-2E1A7F17B27B}" presName="linNode" presStyleCnt="0"/>
      <dgm:spPr/>
    </dgm:pt>
    <dgm:pt modelId="{C6E2261E-B288-4890-82D4-6323B17D7FDE}" type="pres">
      <dgm:prSet presAssocID="{C07ED5D2-659E-4C1B-AB77-2E1A7F17B27B}" presName="parentText" presStyleLbl="node1" presStyleIdx="2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C584-A6BB-47F9-9C19-25DD9C713862}" type="pres">
      <dgm:prSet presAssocID="{F05AA404-DE2F-494D-99CF-26FD74C4D7C0}" presName="sp" presStyleCnt="0"/>
      <dgm:spPr/>
    </dgm:pt>
    <dgm:pt modelId="{B000B0B5-99F6-4A42-A54E-352366F16BFF}" type="pres">
      <dgm:prSet presAssocID="{42DE6B55-7605-4066-BC6E-E544F1B31D5A}" presName="linNode" presStyleCnt="0"/>
      <dgm:spPr/>
    </dgm:pt>
    <dgm:pt modelId="{B2A8C73B-DF73-4D21-876D-B3701EC31354}" type="pres">
      <dgm:prSet presAssocID="{42DE6B55-7605-4066-BC6E-E544F1B31D5A}" presName="parentText" presStyleLbl="node1" presStyleIdx="3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A13D7-DACD-4DF4-9311-255F4B11FCB4}" type="pres">
      <dgm:prSet presAssocID="{71F167B1-D27D-4751-A4CC-4FB3A8C3C381}" presName="sp" presStyleCnt="0"/>
      <dgm:spPr/>
    </dgm:pt>
    <dgm:pt modelId="{0D5DA071-A9DD-449B-8943-BC9208428CF3}" type="pres">
      <dgm:prSet presAssocID="{30B9D916-B9A6-4AB2-A35D-059A34B68583}" presName="linNode" presStyleCnt="0"/>
      <dgm:spPr/>
    </dgm:pt>
    <dgm:pt modelId="{CB34733E-CAF1-42BB-A58F-D17EBFCBF02C}" type="pres">
      <dgm:prSet presAssocID="{30B9D916-B9A6-4AB2-A35D-059A34B68583}" presName="parentText" presStyleLbl="node1" presStyleIdx="4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CB4D9A0-4BB0-4784-A3F0-0F3603C07611}" srcId="{C589DA7C-BD62-44A1-8D0F-F015DF992EC1}" destId="{C07ED5D2-659E-4C1B-AB77-2E1A7F17B27B}" srcOrd="2" destOrd="0" parTransId="{67094116-D3D2-49E9-9018-E2B3D88CF0B9}" sibTransId="{F05AA404-DE2F-494D-99CF-26FD74C4D7C0}"/>
    <dgm:cxn modelId="{3BC1CBFD-79F3-40A2-917B-008D4F85C442}" type="presOf" srcId="{42DE6B55-7605-4066-BC6E-E544F1B31D5A}" destId="{B2A8C73B-DF73-4D21-876D-B3701EC31354}" srcOrd="0" destOrd="0" presId="urn:microsoft.com/office/officeart/2005/8/layout/vList5"/>
    <dgm:cxn modelId="{EE5668F4-E564-4EF8-80A3-99A34E4F6708}" type="presOf" srcId="{30B9D916-B9A6-4AB2-A35D-059A34B68583}" destId="{CB34733E-CAF1-42BB-A58F-D17EBFCBF02C}" srcOrd="0" destOrd="0" presId="urn:microsoft.com/office/officeart/2005/8/layout/vList5"/>
    <dgm:cxn modelId="{934C1046-91D2-4D94-9088-8DD0B25C2121}" type="presOf" srcId="{9EC227DB-AEBC-4D8A-87C9-566B68ED4155}" destId="{CB619ECC-5F05-4218-BF2D-044D348FA047}" srcOrd="0" destOrd="0" presId="urn:microsoft.com/office/officeart/2005/8/layout/vList5"/>
    <dgm:cxn modelId="{8B5DB461-D77A-44F9-B229-351CA8552F8C}" type="presOf" srcId="{C07ED5D2-659E-4C1B-AB77-2E1A7F17B27B}" destId="{C6E2261E-B288-4890-82D4-6323B17D7FDE}" srcOrd="0" destOrd="0" presId="urn:microsoft.com/office/officeart/2005/8/layout/vList5"/>
    <dgm:cxn modelId="{B7B76CA5-9C17-4A96-85E9-5BC07D583E4A}" type="presOf" srcId="{C589DA7C-BD62-44A1-8D0F-F015DF992EC1}" destId="{692F47E7-7976-416C-B60A-BCA2A01A219A}" srcOrd="0" destOrd="0" presId="urn:microsoft.com/office/officeart/2005/8/layout/vList5"/>
    <dgm:cxn modelId="{2E257815-6C98-4386-81A9-24963C4277D5}" type="presOf" srcId="{DAC653D1-EFB8-4C3B-B437-73FF59FC9537}" destId="{2E1148BD-7693-4F54-971B-6953F1960BFE}" srcOrd="0" destOrd="0" presId="urn:microsoft.com/office/officeart/2005/8/layout/vList5"/>
    <dgm:cxn modelId="{C5C13602-AA63-4820-83E8-E6A176CA7F2A}" srcId="{C589DA7C-BD62-44A1-8D0F-F015DF992EC1}" destId="{9EC227DB-AEBC-4D8A-87C9-566B68ED4155}" srcOrd="1" destOrd="0" parTransId="{9D5DC37A-C301-4938-8D74-9BE0DD3EE899}" sibTransId="{B54DE1BB-52EC-4BA8-BDB1-99A21F8E752B}"/>
    <dgm:cxn modelId="{97CB595E-11C3-4F29-8D6D-0FACA5A974DE}" srcId="{C589DA7C-BD62-44A1-8D0F-F015DF992EC1}" destId="{42DE6B55-7605-4066-BC6E-E544F1B31D5A}" srcOrd="3" destOrd="0" parTransId="{45A3D0D5-2643-47D2-AA54-7F616F148AD7}" sibTransId="{71F167B1-D27D-4751-A4CC-4FB3A8C3C381}"/>
    <dgm:cxn modelId="{EFCFE1C5-1ABC-47C8-9F72-5EFE1DA1E5A7}" srcId="{C589DA7C-BD62-44A1-8D0F-F015DF992EC1}" destId="{30B9D916-B9A6-4AB2-A35D-059A34B68583}" srcOrd="4" destOrd="0" parTransId="{7C49D8AD-CE57-4172-8606-EE93B2289FD6}" sibTransId="{426CA297-EA2A-4E3B-BE1D-D9AD6A7E42F4}"/>
    <dgm:cxn modelId="{43CAD6C4-4E56-429A-8C00-0D90FADDE6DD}" srcId="{C589DA7C-BD62-44A1-8D0F-F015DF992EC1}" destId="{DAC653D1-EFB8-4C3B-B437-73FF59FC9537}" srcOrd="0" destOrd="0" parTransId="{072D2A80-4443-456D-AE5F-3E290E8BB744}" sibTransId="{EF579D79-5628-4923-B40F-454AF3D5D2AD}"/>
    <dgm:cxn modelId="{2DB2599A-D430-49A8-8730-E26DA0CD2B03}" type="presParOf" srcId="{692F47E7-7976-416C-B60A-BCA2A01A219A}" destId="{CEA32ADA-AB96-4D19-9CC3-5A7B69628823}" srcOrd="0" destOrd="0" presId="urn:microsoft.com/office/officeart/2005/8/layout/vList5"/>
    <dgm:cxn modelId="{C04E13C9-1F80-4654-B07C-4F3FF8FBF008}" type="presParOf" srcId="{CEA32ADA-AB96-4D19-9CC3-5A7B69628823}" destId="{2E1148BD-7693-4F54-971B-6953F1960BFE}" srcOrd="0" destOrd="0" presId="urn:microsoft.com/office/officeart/2005/8/layout/vList5"/>
    <dgm:cxn modelId="{99CB0FE5-64E1-46C0-8DF3-BDE4A541EFCD}" type="presParOf" srcId="{692F47E7-7976-416C-B60A-BCA2A01A219A}" destId="{D9B60043-D220-40D7-907E-DED49716BF3F}" srcOrd="1" destOrd="0" presId="urn:microsoft.com/office/officeart/2005/8/layout/vList5"/>
    <dgm:cxn modelId="{37637B9F-9CF2-4A4F-9C3A-46BF84557938}" type="presParOf" srcId="{692F47E7-7976-416C-B60A-BCA2A01A219A}" destId="{012E4F6F-8C45-4ACA-A01B-6D984932A4DA}" srcOrd="2" destOrd="0" presId="urn:microsoft.com/office/officeart/2005/8/layout/vList5"/>
    <dgm:cxn modelId="{E75ABDAE-C82D-4555-AC19-1D1894930DFC}" type="presParOf" srcId="{012E4F6F-8C45-4ACA-A01B-6D984932A4DA}" destId="{CB619ECC-5F05-4218-BF2D-044D348FA047}" srcOrd="0" destOrd="0" presId="urn:microsoft.com/office/officeart/2005/8/layout/vList5"/>
    <dgm:cxn modelId="{6350AA9D-6E53-4D91-AFED-5BDE79CB219D}" type="presParOf" srcId="{692F47E7-7976-416C-B60A-BCA2A01A219A}" destId="{F9F95572-5976-4D1D-917E-E9A69FEF9A01}" srcOrd="3" destOrd="0" presId="urn:microsoft.com/office/officeart/2005/8/layout/vList5"/>
    <dgm:cxn modelId="{A5F28A7B-8149-4314-BC4E-40FE24D22408}" type="presParOf" srcId="{692F47E7-7976-416C-B60A-BCA2A01A219A}" destId="{4E80CA31-D24A-4188-A902-5E996096AD76}" srcOrd="4" destOrd="0" presId="urn:microsoft.com/office/officeart/2005/8/layout/vList5"/>
    <dgm:cxn modelId="{CF7486AC-FFA4-4B89-95BC-B119BE104821}" type="presParOf" srcId="{4E80CA31-D24A-4188-A902-5E996096AD76}" destId="{C6E2261E-B288-4890-82D4-6323B17D7FDE}" srcOrd="0" destOrd="0" presId="urn:microsoft.com/office/officeart/2005/8/layout/vList5"/>
    <dgm:cxn modelId="{81EB44B2-1700-453E-B17B-E61D3DD3A0F0}" type="presParOf" srcId="{692F47E7-7976-416C-B60A-BCA2A01A219A}" destId="{1B95C584-A6BB-47F9-9C19-25DD9C713862}" srcOrd="5" destOrd="0" presId="urn:microsoft.com/office/officeart/2005/8/layout/vList5"/>
    <dgm:cxn modelId="{787B8BC6-8FEB-431C-8937-EFEFBB5376A6}" type="presParOf" srcId="{692F47E7-7976-416C-B60A-BCA2A01A219A}" destId="{B000B0B5-99F6-4A42-A54E-352366F16BFF}" srcOrd="6" destOrd="0" presId="urn:microsoft.com/office/officeart/2005/8/layout/vList5"/>
    <dgm:cxn modelId="{882F1765-008A-4415-8280-113A44519D45}" type="presParOf" srcId="{B000B0B5-99F6-4A42-A54E-352366F16BFF}" destId="{B2A8C73B-DF73-4D21-876D-B3701EC31354}" srcOrd="0" destOrd="0" presId="urn:microsoft.com/office/officeart/2005/8/layout/vList5"/>
    <dgm:cxn modelId="{87B2373D-BD37-4F34-8C39-0C5A5D37AD36}" type="presParOf" srcId="{692F47E7-7976-416C-B60A-BCA2A01A219A}" destId="{9B1A13D7-DACD-4DF4-9311-255F4B11FCB4}" srcOrd="7" destOrd="0" presId="urn:microsoft.com/office/officeart/2005/8/layout/vList5"/>
    <dgm:cxn modelId="{0BFC8AA9-A97A-47B8-8834-07E459B0839E}" type="presParOf" srcId="{692F47E7-7976-416C-B60A-BCA2A01A219A}" destId="{0D5DA071-A9DD-449B-8943-BC9208428CF3}" srcOrd="8" destOrd="0" presId="urn:microsoft.com/office/officeart/2005/8/layout/vList5"/>
    <dgm:cxn modelId="{555E95E7-CD5F-4D9F-BB65-5EEFAD11D66B}" type="presParOf" srcId="{0D5DA071-A9DD-449B-8943-BC9208428CF3}" destId="{CB34733E-CAF1-42BB-A58F-D17EBFCBF02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89DA7C-BD62-44A1-8D0F-F015DF992E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C653D1-EFB8-4C3B-B437-73FF59FC953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Introduction</a:t>
          </a:r>
          <a:endParaRPr lang="en-US" sz="1600" dirty="0"/>
        </a:p>
      </dgm:t>
    </dgm:pt>
    <dgm:pt modelId="{072D2A80-4443-456D-AE5F-3E290E8BB744}" type="parTrans" cxnId="{43CAD6C4-4E56-429A-8C00-0D90FADDE6DD}">
      <dgm:prSet/>
      <dgm:spPr/>
      <dgm:t>
        <a:bodyPr/>
        <a:lstStyle/>
        <a:p>
          <a:endParaRPr lang="en-US"/>
        </a:p>
      </dgm:t>
    </dgm:pt>
    <dgm:pt modelId="{EF579D79-5628-4923-B40F-454AF3D5D2AD}" type="sibTrans" cxnId="{43CAD6C4-4E56-429A-8C00-0D90FADDE6DD}">
      <dgm:prSet/>
      <dgm:spPr/>
      <dgm:t>
        <a:bodyPr/>
        <a:lstStyle/>
        <a:p>
          <a:endParaRPr lang="en-US"/>
        </a:p>
      </dgm:t>
    </dgm:pt>
    <dgm:pt modelId="{9EC227DB-AEBC-4D8A-87C9-566B68ED415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Overall Flow</a:t>
          </a:r>
          <a:endParaRPr lang="en-US" sz="1600" dirty="0"/>
        </a:p>
      </dgm:t>
    </dgm:pt>
    <dgm:pt modelId="{9D5DC37A-C301-4938-8D74-9BE0DD3EE899}" type="parTrans" cxnId="{C5C13602-AA63-4820-83E8-E6A176CA7F2A}">
      <dgm:prSet/>
      <dgm:spPr/>
      <dgm:t>
        <a:bodyPr/>
        <a:lstStyle/>
        <a:p>
          <a:endParaRPr lang="en-US"/>
        </a:p>
      </dgm:t>
    </dgm:pt>
    <dgm:pt modelId="{B54DE1BB-52EC-4BA8-BDB1-99A21F8E752B}" type="sibTrans" cxnId="{C5C13602-AA63-4820-83E8-E6A176CA7F2A}">
      <dgm:prSet/>
      <dgm:spPr/>
      <dgm:t>
        <a:bodyPr/>
        <a:lstStyle/>
        <a:p>
          <a:endParaRPr lang="en-US"/>
        </a:p>
      </dgm:t>
    </dgm:pt>
    <dgm:pt modelId="{C07ED5D2-659E-4C1B-AB77-2E1A7F17B27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Sub-problems</a:t>
          </a:r>
          <a:endParaRPr lang="en-US" sz="1800" dirty="0"/>
        </a:p>
      </dgm:t>
    </dgm:pt>
    <dgm:pt modelId="{67094116-D3D2-49E9-9018-E2B3D88CF0B9}" type="parTrans" cxnId="{7CB4D9A0-4BB0-4784-A3F0-0F3603C07611}">
      <dgm:prSet/>
      <dgm:spPr/>
      <dgm:t>
        <a:bodyPr/>
        <a:lstStyle/>
        <a:p>
          <a:endParaRPr lang="en-US"/>
        </a:p>
      </dgm:t>
    </dgm:pt>
    <dgm:pt modelId="{F05AA404-DE2F-494D-99CF-26FD74C4D7C0}" type="sibTrans" cxnId="{7CB4D9A0-4BB0-4784-A3F0-0F3603C07611}">
      <dgm:prSet/>
      <dgm:spPr/>
      <dgm:t>
        <a:bodyPr/>
        <a:lstStyle/>
        <a:p>
          <a:endParaRPr lang="en-US"/>
        </a:p>
      </dgm:t>
    </dgm:pt>
    <dgm:pt modelId="{42DE6B55-7605-4066-BC6E-E544F1B31D5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Experimental Results</a:t>
          </a:r>
          <a:endParaRPr lang="en-US" sz="1600" dirty="0"/>
        </a:p>
      </dgm:t>
    </dgm:pt>
    <dgm:pt modelId="{45A3D0D5-2643-47D2-AA54-7F616F148AD7}" type="parTrans" cxnId="{97CB595E-11C3-4F29-8D6D-0FACA5A974DE}">
      <dgm:prSet/>
      <dgm:spPr/>
      <dgm:t>
        <a:bodyPr/>
        <a:lstStyle/>
        <a:p>
          <a:endParaRPr lang="en-US"/>
        </a:p>
      </dgm:t>
    </dgm:pt>
    <dgm:pt modelId="{71F167B1-D27D-4751-A4CC-4FB3A8C3C381}" type="sibTrans" cxnId="{97CB595E-11C3-4F29-8D6D-0FACA5A974DE}">
      <dgm:prSet/>
      <dgm:spPr/>
      <dgm:t>
        <a:bodyPr/>
        <a:lstStyle/>
        <a:p>
          <a:endParaRPr lang="en-US"/>
        </a:p>
      </dgm:t>
    </dgm:pt>
    <dgm:pt modelId="{30B9D916-B9A6-4AB2-A35D-059A34B6858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99CCFF"/>
        </a:solidFill>
      </dgm:spPr>
      <dgm:t>
        <a:bodyPr/>
        <a:lstStyle/>
        <a:p>
          <a:pPr rtl="0"/>
          <a:r>
            <a:rPr lang="en-US" sz="1800" dirty="0" smtClean="0"/>
            <a:t>Conclusions</a:t>
          </a:r>
          <a:endParaRPr lang="en-US" sz="1800" dirty="0"/>
        </a:p>
      </dgm:t>
    </dgm:pt>
    <dgm:pt modelId="{7C49D8AD-CE57-4172-8606-EE93B2289FD6}" type="parTrans" cxnId="{EFCFE1C5-1ABC-47C8-9F72-5EFE1DA1E5A7}">
      <dgm:prSet/>
      <dgm:spPr/>
      <dgm:t>
        <a:bodyPr/>
        <a:lstStyle/>
        <a:p>
          <a:endParaRPr lang="zh-CN" altLang="en-US"/>
        </a:p>
      </dgm:t>
    </dgm:pt>
    <dgm:pt modelId="{426CA297-EA2A-4E3B-BE1D-D9AD6A7E42F4}" type="sibTrans" cxnId="{EFCFE1C5-1ABC-47C8-9F72-5EFE1DA1E5A7}">
      <dgm:prSet/>
      <dgm:spPr/>
      <dgm:t>
        <a:bodyPr/>
        <a:lstStyle/>
        <a:p>
          <a:endParaRPr lang="zh-CN" altLang="en-US"/>
        </a:p>
      </dgm:t>
    </dgm:pt>
    <dgm:pt modelId="{692F47E7-7976-416C-B60A-BCA2A01A219A}" type="pres">
      <dgm:prSet presAssocID="{C589DA7C-BD62-44A1-8D0F-F015DF992E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32ADA-AB96-4D19-9CC3-5A7B69628823}" type="pres">
      <dgm:prSet presAssocID="{DAC653D1-EFB8-4C3B-B437-73FF59FC9537}" presName="linNode" presStyleCnt="0"/>
      <dgm:spPr/>
    </dgm:pt>
    <dgm:pt modelId="{2E1148BD-7693-4F54-971B-6953F1960BFE}" type="pres">
      <dgm:prSet presAssocID="{DAC653D1-EFB8-4C3B-B437-73FF59FC9537}" presName="parentText" presStyleLbl="node1" presStyleIdx="0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60043-D220-40D7-907E-DED49716BF3F}" type="pres">
      <dgm:prSet presAssocID="{EF579D79-5628-4923-B40F-454AF3D5D2AD}" presName="sp" presStyleCnt="0"/>
      <dgm:spPr/>
    </dgm:pt>
    <dgm:pt modelId="{012E4F6F-8C45-4ACA-A01B-6D984932A4DA}" type="pres">
      <dgm:prSet presAssocID="{9EC227DB-AEBC-4D8A-87C9-566B68ED4155}" presName="linNode" presStyleCnt="0"/>
      <dgm:spPr/>
    </dgm:pt>
    <dgm:pt modelId="{CB619ECC-5F05-4218-BF2D-044D348FA047}" type="pres">
      <dgm:prSet presAssocID="{9EC227DB-AEBC-4D8A-87C9-566B68ED4155}" presName="parentText" presStyleLbl="node1" presStyleIdx="1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95572-5976-4D1D-917E-E9A69FEF9A01}" type="pres">
      <dgm:prSet presAssocID="{B54DE1BB-52EC-4BA8-BDB1-99A21F8E752B}" presName="sp" presStyleCnt="0"/>
      <dgm:spPr/>
    </dgm:pt>
    <dgm:pt modelId="{4E80CA31-D24A-4188-A902-5E996096AD76}" type="pres">
      <dgm:prSet presAssocID="{C07ED5D2-659E-4C1B-AB77-2E1A7F17B27B}" presName="linNode" presStyleCnt="0"/>
      <dgm:spPr/>
    </dgm:pt>
    <dgm:pt modelId="{C6E2261E-B288-4890-82D4-6323B17D7FDE}" type="pres">
      <dgm:prSet presAssocID="{C07ED5D2-659E-4C1B-AB77-2E1A7F17B27B}" presName="parentText" presStyleLbl="node1" presStyleIdx="2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C584-A6BB-47F9-9C19-25DD9C713862}" type="pres">
      <dgm:prSet presAssocID="{F05AA404-DE2F-494D-99CF-26FD74C4D7C0}" presName="sp" presStyleCnt="0"/>
      <dgm:spPr/>
    </dgm:pt>
    <dgm:pt modelId="{B000B0B5-99F6-4A42-A54E-352366F16BFF}" type="pres">
      <dgm:prSet presAssocID="{42DE6B55-7605-4066-BC6E-E544F1B31D5A}" presName="linNode" presStyleCnt="0"/>
      <dgm:spPr/>
    </dgm:pt>
    <dgm:pt modelId="{B2A8C73B-DF73-4D21-876D-B3701EC31354}" type="pres">
      <dgm:prSet presAssocID="{42DE6B55-7605-4066-BC6E-E544F1B31D5A}" presName="parentText" presStyleLbl="node1" presStyleIdx="3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A13D7-DACD-4DF4-9311-255F4B11FCB4}" type="pres">
      <dgm:prSet presAssocID="{71F167B1-D27D-4751-A4CC-4FB3A8C3C381}" presName="sp" presStyleCnt="0"/>
      <dgm:spPr/>
    </dgm:pt>
    <dgm:pt modelId="{0D5DA071-A9DD-449B-8943-BC9208428CF3}" type="pres">
      <dgm:prSet presAssocID="{30B9D916-B9A6-4AB2-A35D-059A34B68583}" presName="linNode" presStyleCnt="0"/>
      <dgm:spPr/>
    </dgm:pt>
    <dgm:pt modelId="{CB34733E-CAF1-42BB-A58F-D17EBFCBF02C}" type="pres">
      <dgm:prSet presAssocID="{30B9D916-B9A6-4AB2-A35D-059A34B68583}" presName="parentText" presStyleLbl="node1" presStyleIdx="4" presStyleCnt="5" custScaleX="1534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34A0F3C-0D64-49BF-B509-9BD433376017}" type="presOf" srcId="{30B9D916-B9A6-4AB2-A35D-059A34B68583}" destId="{CB34733E-CAF1-42BB-A58F-D17EBFCBF02C}" srcOrd="0" destOrd="0" presId="urn:microsoft.com/office/officeart/2005/8/layout/vList5"/>
    <dgm:cxn modelId="{0817AE4B-EA14-442B-B3C4-B9DF015D726A}" type="presOf" srcId="{C589DA7C-BD62-44A1-8D0F-F015DF992EC1}" destId="{692F47E7-7976-416C-B60A-BCA2A01A219A}" srcOrd="0" destOrd="0" presId="urn:microsoft.com/office/officeart/2005/8/layout/vList5"/>
    <dgm:cxn modelId="{7CB4D9A0-4BB0-4784-A3F0-0F3603C07611}" srcId="{C589DA7C-BD62-44A1-8D0F-F015DF992EC1}" destId="{C07ED5D2-659E-4C1B-AB77-2E1A7F17B27B}" srcOrd="2" destOrd="0" parTransId="{67094116-D3D2-49E9-9018-E2B3D88CF0B9}" sibTransId="{F05AA404-DE2F-494D-99CF-26FD74C4D7C0}"/>
    <dgm:cxn modelId="{9A8FF15A-D4E3-4779-AB62-E7C5241F16A4}" type="presOf" srcId="{9EC227DB-AEBC-4D8A-87C9-566B68ED4155}" destId="{CB619ECC-5F05-4218-BF2D-044D348FA047}" srcOrd="0" destOrd="0" presId="urn:microsoft.com/office/officeart/2005/8/layout/vList5"/>
    <dgm:cxn modelId="{F0DA2A7B-74F3-466D-83CC-1C49329A1FDD}" type="presOf" srcId="{C07ED5D2-659E-4C1B-AB77-2E1A7F17B27B}" destId="{C6E2261E-B288-4890-82D4-6323B17D7FDE}" srcOrd="0" destOrd="0" presId="urn:microsoft.com/office/officeart/2005/8/layout/vList5"/>
    <dgm:cxn modelId="{FA7F9591-5CCB-4E3C-93AE-EDF9339CA8DC}" type="presOf" srcId="{42DE6B55-7605-4066-BC6E-E544F1B31D5A}" destId="{B2A8C73B-DF73-4D21-876D-B3701EC31354}" srcOrd="0" destOrd="0" presId="urn:microsoft.com/office/officeart/2005/8/layout/vList5"/>
    <dgm:cxn modelId="{C5C13602-AA63-4820-83E8-E6A176CA7F2A}" srcId="{C589DA7C-BD62-44A1-8D0F-F015DF992EC1}" destId="{9EC227DB-AEBC-4D8A-87C9-566B68ED4155}" srcOrd="1" destOrd="0" parTransId="{9D5DC37A-C301-4938-8D74-9BE0DD3EE899}" sibTransId="{B54DE1BB-52EC-4BA8-BDB1-99A21F8E752B}"/>
    <dgm:cxn modelId="{97CB595E-11C3-4F29-8D6D-0FACA5A974DE}" srcId="{C589DA7C-BD62-44A1-8D0F-F015DF992EC1}" destId="{42DE6B55-7605-4066-BC6E-E544F1B31D5A}" srcOrd="3" destOrd="0" parTransId="{45A3D0D5-2643-47D2-AA54-7F616F148AD7}" sibTransId="{71F167B1-D27D-4751-A4CC-4FB3A8C3C381}"/>
    <dgm:cxn modelId="{EFCFE1C5-1ABC-47C8-9F72-5EFE1DA1E5A7}" srcId="{C589DA7C-BD62-44A1-8D0F-F015DF992EC1}" destId="{30B9D916-B9A6-4AB2-A35D-059A34B68583}" srcOrd="4" destOrd="0" parTransId="{7C49D8AD-CE57-4172-8606-EE93B2289FD6}" sibTransId="{426CA297-EA2A-4E3B-BE1D-D9AD6A7E42F4}"/>
    <dgm:cxn modelId="{43CAD6C4-4E56-429A-8C00-0D90FADDE6DD}" srcId="{C589DA7C-BD62-44A1-8D0F-F015DF992EC1}" destId="{DAC653D1-EFB8-4C3B-B437-73FF59FC9537}" srcOrd="0" destOrd="0" parTransId="{072D2A80-4443-456D-AE5F-3E290E8BB744}" sibTransId="{EF579D79-5628-4923-B40F-454AF3D5D2AD}"/>
    <dgm:cxn modelId="{30E8B51F-7764-4467-8142-65A27B91B1A9}" type="presOf" srcId="{DAC653D1-EFB8-4C3B-B437-73FF59FC9537}" destId="{2E1148BD-7693-4F54-971B-6953F1960BFE}" srcOrd="0" destOrd="0" presId="urn:microsoft.com/office/officeart/2005/8/layout/vList5"/>
    <dgm:cxn modelId="{AECAC496-BB72-457B-AABE-44EF65E8B32F}" type="presParOf" srcId="{692F47E7-7976-416C-B60A-BCA2A01A219A}" destId="{CEA32ADA-AB96-4D19-9CC3-5A7B69628823}" srcOrd="0" destOrd="0" presId="urn:microsoft.com/office/officeart/2005/8/layout/vList5"/>
    <dgm:cxn modelId="{AD14FA3F-A970-4F95-AB61-1CFAFCD7428E}" type="presParOf" srcId="{CEA32ADA-AB96-4D19-9CC3-5A7B69628823}" destId="{2E1148BD-7693-4F54-971B-6953F1960BFE}" srcOrd="0" destOrd="0" presId="urn:microsoft.com/office/officeart/2005/8/layout/vList5"/>
    <dgm:cxn modelId="{EEFE909D-64AD-46CD-A890-10D5DB435DBA}" type="presParOf" srcId="{692F47E7-7976-416C-B60A-BCA2A01A219A}" destId="{D9B60043-D220-40D7-907E-DED49716BF3F}" srcOrd="1" destOrd="0" presId="urn:microsoft.com/office/officeart/2005/8/layout/vList5"/>
    <dgm:cxn modelId="{1FB020B9-BE16-436C-8F6A-1C95E639030A}" type="presParOf" srcId="{692F47E7-7976-416C-B60A-BCA2A01A219A}" destId="{012E4F6F-8C45-4ACA-A01B-6D984932A4DA}" srcOrd="2" destOrd="0" presId="urn:microsoft.com/office/officeart/2005/8/layout/vList5"/>
    <dgm:cxn modelId="{88DD5EBE-B588-4D18-83F4-3EE320419F3C}" type="presParOf" srcId="{012E4F6F-8C45-4ACA-A01B-6D984932A4DA}" destId="{CB619ECC-5F05-4218-BF2D-044D348FA047}" srcOrd="0" destOrd="0" presId="urn:microsoft.com/office/officeart/2005/8/layout/vList5"/>
    <dgm:cxn modelId="{BBBF480C-DC53-4D30-9E7C-5E760D21FE20}" type="presParOf" srcId="{692F47E7-7976-416C-B60A-BCA2A01A219A}" destId="{F9F95572-5976-4D1D-917E-E9A69FEF9A01}" srcOrd="3" destOrd="0" presId="urn:microsoft.com/office/officeart/2005/8/layout/vList5"/>
    <dgm:cxn modelId="{5E870B38-0A78-49D4-8B9E-3C57E1D757F3}" type="presParOf" srcId="{692F47E7-7976-416C-B60A-BCA2A01A219A}" destId="{4E80CA31-D24A-4188-A902-5E996096AD76}" srcOrd="4" destOrd="0" presId="urn:microsoft.com/office/officeart/2005/8/layout/vList5"/>
    <dgm:cxn modelId="{4221854A-57D1-4B9A-AA04-BC793E6934E4}" type="presParOf" srcId="{4E80CA31-D24A-4188-A902-5E996096AD76}" destId="{C6E2261E-B288-4890-82D4-6323B17D7FDE}" srcOrd="0" destOrd="0" presId="urn:microsoft.com/office/officeart/2005/8/layout/vList5"/>
    <dgm:cxn modelId="{C3D81730-DD5F-427C-A9A6-4382EC54FDA0}" type="presParOf" srcId="{692F47E7-7976-416C-B60A-BCA2A01A219A}" destId="{1B95C584-A6BB-47F9-9C19-25DD9C713862}" srcOrd="5" destOrd="0" presId="urn:microsoft.com/office/officeart/2005/8/layout/vList5"/>
    <dgm:cxn modelId="{C483C89D-1DEC-40A4-9C4D-963017A2ABBF}" type="presParOf" srcId="{692F47E7-7976-416C-B60A-BCA2A01A219A}" destId="{B000B0B5-99F6-4A42-A54E-352366F16BFF}" srcOrd="6" destOrd="0" presId="urn:microsoft.com/office/officeart/2005/8/layout/vList5"/>
    <dgm:cxn modelId="{91D515E2-CEA6-4D7B-A8B9-5BB5FF055333}" type="presParOf" srcId="{B000B0B5-99F6-4A42-A54E-352366F16BFF}" destId="{B2A8C73B-DF73-4D21-876D-B3701EC31354}" srcOrd="0" destOrd="0" presId="urn:microsoft.com/office/officeart/2005/8/layout/vList5"/>
    <dgm:cxn modelId="{F4E66017-FA1D-4714-9568-6D673AFC1AC3}" type="presParOf" srcId="{692F47E7-7976-416C-B60A-BCA2A01A219A}" destId="{9B1A13D7-DACD-4DF4-9311-255F4B11FCB4}" srcOrd="7" destOrd="0" presId="urn:microsoft.com/office/officeart/2005/8/layout/vList5"/>
    <dgm:cxn modelId="{1C2641C2-1A2D-43D0-9598-54B883D74FA5}" type="presParOf" srcId="{692F47E7-7976-416C-B60A-BCA2A01A219A}" destId="{0D5DA071-A9DD-449B-8943-BC9208428CF3}" srcOrd="8" destOrd="0" presId="urn:microsoft.com/office/officeart/2005/8/layout/vList5"/>
    <dgm:cxn modelId="{40820F71-A10D-49C6-A948-1CDCB42B80E0}" type="presParOf" srcId="{0D5DA071-A9DD-449B-8943-BC9208428CF3}" destId="{CB34733E-CAF1-42BB-A58F-D17EBFCBF02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CA2183-7E43-4048-B917-AF2DE15643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B950C38-BF7D-422B-B31E-C4528F62A5A2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The problem is divided into four subproblems that are solved efficiently</a:t>
          </a:r>
          <a:endParaRPr lang="zh-CN" dirty="0"/>
        </a:p>
      </dgm:t>
    </dgm:pt>
    <dgm:pt modelId="{535BD3A2-7393-4A0F-BADD-FFC27B3BF1F1}" type="parTrans" cxnId="{128A0DD9-D595-4B04-9FF4-E9F5E6D20F56}">
      <dgm:prSet/>
      <dgm:spPr/>
      <dgm:t>
        <a:bodyPr/>
        <a:lstStyle/>
        <a:p>
          <a:endParaRPr lang="zh-CN" altLang="en-US"/>
        </a:p>
      </dgm:t>
    </dgm:pt>
    <dgm:pt modelId="{514BAE7B-11E8-449C-B0D2-2ABD17CB3F4D}" type="sibTrans" cxnId="{128A0DD9-D595-4B04-9FF4-E9F5E6D20F56}">
      <dgm:prSet/>
      <dgm:spPr/>
      <dgm:t>
        <a:bodyPr/>
        <a:lstStyle/>
        <a:p>
          <a:endParaRPr lang="zh-CN" altLang="en-US"/>
        </a:p>
      </dgm:t>
    </dgm:pt>
    <dgm:pt modelId="{539D169A-B618-452B-8A0A-1F7A08B9622F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Both conventional EB</a:t>
          </a:r>
          <a:r>
            <a:rPr lang="en-US" altLang="zh-CN" dirty="0" smtClean="0"/>
            <a:t>L and the </a:t>
          </a:r>
          <a:r>
            <a:rPr lang="en-US" dirty="0" smtClean="0"/>
            <a:t>MCC system are considered </a:t>
          </a:r>
          <a:endParaRPr lang="zh-CN" dirty="0"/>
        </a:p>
      </dgm:t>
    </dgm:pt>
    <dgm:pt modelId="{F5934101-B1BA-42CB-9254-D6664A2F4741}" type="parTrans" cxnId="{1DD443C2-CF8D-47F1-92D3-16142E6AB2B0}">
      <dgm:prSet/>
      <dgm:spPr/>
      <dgm:t>
        <a:bodyPr/>
        <a:lstStyle/>
        <a:p>
          <a:endParaRPr lang="zh-CN" altLang="en-US"/>
        </a:p>
      </dgm:t>
    </dgm:pt>
    <dgm:pt modelId="{9A0DAC7A-75BD-433F-8DAD-770007003D92}" type="sibTrans" cxnId="{1DD443C2-CF8D-47F1-92D3-16142E6AB2B0}">
      <dgm:prSet/>
      <dgm:spPr/>
      <dgm:t>
        <a:bodyPr/>
        <a:lstStyle/>
        <a:p>
          <a:endParaRPr lang="zh-CN" altLang="en-US"/>
        </a:p>
      </dgm:t>
    </dgm:pt>
    <dgm:pt modelId="{10F7F034-05C1-441E-8FC8-A44E22827BA9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Experiment results demonstrate our efficiency and effectiveness</a:t>
          </a:r>
          <a:endParaRPr lang="zh-CN" dirty="0"/>
        </a:p>
      </dgm:t>
    </dgm:pt>
    <dgm:pt modelId="{DC8BF12C-B717-4FF6-9A67-AF3C9AC744ED}" type="parTrans" cxnId="{E21FB039-6B50-4CE4-95CC-25C29895814D}">
      <dgm:prSet/>
      <dgm:spPr/>
      <dgm:t>
        <a:bodyPr/>
        <a:lstStyle/>
        <a:p>
          <a:endParaRPr lang="zh-CN" altLang="en-US"/>
        </a:p>
      </dgm:t>
    </dgm:pt>
    <dgm:pt modelId="{B197AF60-E85A-42AB-8E8C-8540BF8B9344}" type="sibTrans" cxnId="{E21FB039-6B50-4CE4-95CC-25C29895814D}">
      <dgm:prSet/>
      <dgm:spPr/>
      <dgm:t>
        <a:bodyPr/>
        <a:lstStyle/>
        <a:p>
          <a:endParaRPr lang="zh-CN" altLang="en-US"/>
        </a:p>
      </dgm:t>
    </dgm:pt>
    <dgm:pt modelId="{F691ED41-1228-4FDE-89A3-D6E330C046A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zh-CN" dirty="0" smtClean="0"/>
            <a:t>Significant improvement of throughput</a:t>
          </a:r>
          <a:endParaRPr lang="zh-CN" dirty="0"/>
        </a:p>
      </dgm:t>
    </dgm:pt>
    <dgm:pt modelId="{0BB966E5-70E4-430F-B95B-02F71D582493}" type="parTrans" cxnId="{5F45E256-AC4C-4D6F-B5DF-FE3E48E2F4FA}">
      <dgm:prSet/>
      <dgm:spPr/>
      <dgm:t>
        <a:bodyPr/>
        <a:lstStyle/>
        <a:p>
          <a:endParaRPr lang="zh-CN" altLang="en-US"/>
        </a:p>
      </dgm:t>
    </dgm:pt>
    <dgm:pt modelId="{44909979-37E8-4730-A391-23B38EC966A3}" type="sibTrans" cxnId="{5F45E256-AC4C-4D6F-B5DF-FE3E48E2F4FA}">
      <dgm:prSet/>
      <dgm:spPr/>
      <dgm:t>
        <a:bodyPr/>
        <a:lstStyle/>
        <a:p>
          <a:endParaRPr lang="zh-CN" altLang="en-US"/>
        </a:p>
      </dgm:t>
    </dgm:pt>
    <dgm:pt modelId="{192F10F8-8E8C-4620-ACEB-3654415D007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Remarkable speed-up</a:t>
          </a:r>
          <a:endParaRPr lang="zh-CN" dirty="0"/>
        </a:p>
      </dgm:t>
    </dgm:pt>
    <dgm:pt modelId="{D4BF11E2-AD52-470E-9939-FD4BC4EBD184}" type="parTrans" cxnId="{29D1946B-F883-470A-9BB9-AFCF786043E0}">
      <dgm:prSet/>
      <dgm:spPr/>
      <dgm:t>
        <a:bodyPr/>
        <a:lstStyle/>
        <a:p>
          <a:endParaRPr lang="zh-CN" altLang="en-US"/>
        </a:p>
      </dgm:t>
    </dgm:pt>
    <dgm:pt modelId="{97C7EE62-69CD-4864-8F4E-72505BE8E7A6}" type="sibTrans" cxnId="{29D1946B-F883-470A-9BB9-AFCF786043E0}">
      <dgm:prSet/>
      <dgm:spPr/>
      <dgm:t>
        <a:bodyPr/>
        <a:lstStyle/>
        <a:p>
          <a:endParaRPr lang="zh-CN" altLang="en-US"/>
        </a:p>
      </dgm:t>
    </dgm:pt>
    <dgm:pt modelId="{A2FEAACE-3B59-4D20-8CD3-55BBA0DB084E}" type="pres">
      <dgm:prSet presAssocID="{71CA2183-7E43-4048-B917-AF2DE15643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55F0B9-EDEA-4D56-98A7-97913F13B546}" type="pres">
      <dgm:prSet presAssocID="{3B950C38-BF7D-422B-B31E-C4528F62A5A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0B3D1-1B34-4AA0-84EF-8741D4DB38D9}" type="pres">
      <dgm:prSet presAssocID="{514BAE7B-11E8-449C-B0D2-2ABD17CB3F4D}" presName="spacer" presStyleCnt="0"/>
      <dgm:spPr/>
    </dgm:pt>
    <dgm:pt modelId="{E5A331DE-B707-4BD2-B2D0-716EDBDECA58}" type="pres">
      <dgm:prSet presAssocID="{539D169A-B618-452B-8A0A-1F7A08B9622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1290F4-A850-4653-8C38-E915177D4192}" type="pres">
      <dgm:prSet presAssocID="{9A0DAC7A-75BD-433F-8DAD-770007003D92}" presName="spacer" presStyleCnt="0"/>
      <dgm:spPr/>
    </dgm:pt>
    <dgm:pt modelId="{6CEE7570-F72C-4AE6-9FFD-08D4A0D63C45}" type="pres">
      <dgm:prSet presAssocID="{10F7F034-05C1-441E-8FC8-A44E22827BA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1FE5CE-5677-4FFE-A54C-ED89010582F3}" type="pres">
      <dgm:prSet presAssocID="{B197AF60-E85A-42AB-8E8C-8540BF8B9344}" presName="spacer" presStyleCnt="0"/>
      <dgm:spPr/>
    </dgm:pt>
    <dgm:pt modelId="{009AE2E8-0971-4F06-A7BD-882EBB6D6DE6}" type="pres">
      <dgm:prSet presAssocID="{F691ED41-1228-4FDE-89A3-D6E330C046A2}" presName="parentText" presStyleLbl="node1" presStyleIdx="3" presStyleCnt="5" custScaleX="9056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86B95A-8CAE-4854-A695-79DF71C2D4C0}" type="pres">
      <dgm:prSet presAssocID="{44909979-37E8-4730-A391-23B38EC966A3}" presName="spacer" presStyleCnt="0"/>
      <dgm:spPr/>
    </dgm:pt>
    <dgm:pt modelId="{33541B65-439C-41E4-B309-37EC4919C372}" type="pres">
      <dgm:prSet presAssocID="{192F10F8-8E8C-4620-ACEB-3654415D0072}" presName="parentText" presStyleLbl="node1" presStyleIdx="4" presStyleCnt="5" custScaleX="9056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6FE9E58-596A-4AD3-A58B-2A49CF01FCE5}" type="presOf" srcId="{71CA2183-7E43-4048-B917-AF2DE156439C}" destId="{A2FEAACE-3B59-4D20-8CD3-55BBA0DB084E}" srcOrd="0" destOrd="0" presId="urn:microsoft.com/office/officeart/2005/8/layout/vList2"/>
    <dgm:cxn modelId="{5F45E256-AC4C-4D6F-B5DF-FE3E48E2F4FA}" srcId="{71CA2183-7E43-4048-B917-AF2DE156439C}" destId="{F691ED41-1228-4FDE-89A3-D6E330C046A2}" srcOrd="3" destOrd="0" parTransId="{0BB966E5-70E4-430F-B95B-02F71D582493}" sibTransId="{44909979-37E8-4730-A391-23B38EC966A3}"/>
    <dgm:cxn modelId="{E21FB039-6B50-4CE4-95CC-25C29895814D}" srcId="{71CA2183-7E43-4048-B917-AF2DE156439C}" destId="{10F7F034-05C1-441E-8FC8-A44E22827BA9}" srcOrd="2" destOrd="0" parTransId="{DC8BF12C-B717-4FF6-9A67-AF3C9AC744ED}" sibTransId="{B197AF60-E85A-42AB-8E8C-8540BF8B9344}"/>
    <dgm:cxn modelId="{D60F3D12-865B-40E7-AAEC-D6C2F1FECBE6}" type="presOf" srcId="{F691ED41-1228-4FDE-89A3-D6E330C046A2}" destId="{009AE2E8-0971-4F06-A7BD-882EBB6D6DE6}" srcOrd="0" destOrd="0" presId="urn:microsoft.com/office/officeart/2005/8/layout/vList2"/>
    <dgm:cxn modelId="{29D1946B-F883-470A-9BB9-AFCF786043E0}" srcId="{71CA2183-7E43-4048-B917-AF2DE156439C}" destId="{192F10F8-8E8C-4620-ACEB-3654415D0072}" srcOrd="4" destOrd="0" parTransId="{D4BF11E2-AD52-470E-9939-FD4BC4EBD184}" sibTransId="{97C7EE62-69CD-4864-8F4E-72505BE8E7A6}"/>
    <dgm:cxn modelId="{128A0DD9-D595-4B04-9FF4-E9F5E6D20F56}" srcId="{71CA2183-7E43-4048-B917-AF2DE156439C}" destId="{3B950C38-BF7D-422B-B31E-C4528F62A5A2}" srcOrd="0" destOrd="0" parTransId="{535BD3A2-7393-4A0F-BADD-FFC27B3BF1F1}" sibTransId="{514BAE7B-11E8-449C-B0D2-2ABD17CB3F4D}"/>
    <dgm:cxn modelId="{1DD443C2-CF8D-47F1-92D3-16142E6AB2B0}" srcId="{71CA2183-7E43-4048-B917-AF2DE156439C}" destId="{539D169A-B618-452B-8A0A-1F7A08B9622F}" srcOrd="1" destOrd="0" parTransId="{F5934101-B1BA-42CB-9254-D6664A2F4741}" sibTransId="{9A0DAC7A-75BD-433F-8DAD-770007003D92}"/>
    <dgm:cxn modelId="{0C98E8A2-25D1-4672-973D-B052EA1ED89B}" type="presOf" srcId="{10F7F034-05C1-441E-8FC8-A44E22827BA9}" destId="{6CEE7570-F72C-4AE6-9FFD-08D4A0D63C45}" srcOrd="0" destOrd="0" presId="urn:microsoft.com/office/officeart/2005/8/layout/vList2"/>
    <dgm:cxn modelId="{78AD19D5-B7CF-4EBB-93F9-D8A73779756E}" type="presOf" srcId="{539D169A-B618-452B-8A0A-1F7A08B9622F}" destId="{E5A331DE-B707-4BD2-B2D0-716EDBDECA58}" srcOrd="0" destOrd="0" presId="urn:microsoft.com/office/officeart/2005/8/layout/vList2"/>
    <dgm:cxn modelId="{2D27CFE7-1FF3-472A-9F93-61AB52812918}" type="presOf" srcId="{192F10F8-8E8C-4620-ACEB-3654415D0072}" destId="{33541B65-439C-41E4-B309-37EC4919C372}" srcOrd="0" destOrd="0" presId="urn:microsoft.com/office/officeart/2005/8/layout/vList2"/>
    <dgm:cxn modelId="{A9C82959-83F7-4ED1-B2D2-E8D8A0494253}" type="presOf" srcId="{3B950C38-BF7D-422B-B31E-C4528F62A5A2}" destId="{6655F0B9-EDEA-4D56-98A7-97913F13B546}" srcOrd="0" destOrd="0" presId="urn:microsoft.com/office/officeart/2005/8/layout/vList2"/>
    <dgm:cxn modelId="{BCFEEB30-24F2-41C6-9641-11E11B5C6D3D}" type="presParOf" srcId="{A2FEAACE-3B59-4D20-8CD3-55BBA0DB084E}" destId="{6655F0B9-EDEA-4D56-98A7-97913F13B546}" srcOrd="0" destOrd="0" presId="urn:microsoft.com/office/officeart/2005/8/layout/vList2"/>
    <dgm:cxn modelId="{9E2ECB71-D6A7-4FA8-A468-1E23FB3D05B6}" type="presParOf" srcId="{A2FEAACE-3B59-4D20-8CD3-55BBA0DB084E}" destId="{4AC0B3D1-1B34-4AA0-84EF-8741D4DB38D9}" srcOrd="1" destOrd="0" presId="urn:microsoft.com/office/officeart/2005/8/layout/vList2"/>
    <dgm:cxn modelId="{9717A6A6-C0AB-44AA-8B5A-E749ABC6A594}" type="presParOf" srcId="{A2FEAACE-3B59-4D20-8CD3-55BBA0DB084E}" destId="{E5A331DE-B707-4BD2-B2D0-716EDBDECA58}" srcOrd="2" destOrd="0" presId="urn:microsoft.com/office/officeart/2005/8/layout/vList2"/>
    <dgm:cxn modelId="{B06E44CB-1CE3-4A80-96D5-6C152FFA6A72}" type="presParOf" srcId="{A2FEAACE-3B59-4D20-8CD3-55BBA0DB084E}" destId="{511290F4-A850-4653-8C38-E915177D4192}" srcOrd="3" destOrd="0" presId="urn:microsoft.com/office/officeart/2005/8/layout/vList2"/>
    <dgm:cxn modelId="{280224D4-4A21-4EE9-B849-354AFD1498BC}" type="presParOf" srcId="{A2FEAACE-3B59-4D20-8CD3-55BBA0DB084E}" destId="{6CEE7570-F72C-4AE6-9FFD-08D4A0D63C45}" srcOrd="4" destOrd="0" presId="urn:microsoft.com/office/officeart/2005/8/layout/vList2"/>
    <dgm:cxn modelId="{8934E81C-A8F7-4A22-AC21-CF076B6F116E}" type="presParOf" srcId="{A2FEAACE-3B59-4D20-8CD3-55BBA0DB084E}" destId="{141FE5CE-5677-4FFE-A54C-ED89010582F3}" srcOrd="5" destOrd="0" presId="urn:microsoft.com/office/officeart/2005/8/layout/vList2"/>
    <dgm:cxn modelId="{42895F51-C698-4107-9608-0896C6263F4F}" type="presParOf" srcId="{A2FEAACE-3B59-4D20-8CD3-55BBA0DB084E}" destId="{009AE2E8-0971-4F06-A7BD-882EBB6D6DE6}" srcOrd="6" destOrd="0" presId="urn:microsoft.com/office/officeart/2005/8/layout/vList2"/>
    <dgm:cxn modelId="{2A45D0A7-00D7-4170-A20A-73972CDBDF14}" type="presParOf" srcId="{A2FEAACE-3B59-4D20-8CD3-55BBA0DB084E}" destId="{F986B95A-8CAE-4854-A695-79DF71C2D4C0}" srcOrd="7" destOrd="0" presId="urn:microsoft.com/office/officeart/2005/8/layout/vList2"/>
    <dgm:cxn modelId="{CEFCF0E8-EBF4-4FDD-970E-466A75194A3C}" type="presParOf" srcId="{A2FEAACE-3B59-4D20-8CD3-55BBA0DB084E}" destId="{33541B65-439C-41E4-B309-37EC4919C37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148BD-7693-4F54-971B-6953F1960BFE}">
      <dsp:nvSpPr>
        <dsp:cNvPr id="0" name=""/>
        <dsp:cNvSpPr/>
      </dsp:nvSpPr>
      <dsp:spPr>
        <a:xfrm>
          <a:off x="1142966" y="1490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600" kern="1200" dirty="0"/>
        </a:p>
      </dsp:txBody>
      <dsp:txXfrm>
        <a:off x="1174770" y="33294"/>
        <a:ext cx="2755724" cy="587906"/>
      </dsp:txXfrm>
    </dsp:sp>
    <dsp:sp modelId="{CB619ECC-5F05-4218-BF2D-044D348FA047}">
      <dsp:nvSpPr>
        <dsp:cNvPr id="0" name=""/>
        <dsp:cNvSpPr/>
      </dsp:nvSpPr>
      <dsp:spPr>
        <a:xfrm>
          <a:off x="1142966" y="685580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Overall Flow</a:t>
          </a:r>
          <a:endParaRPr lang="en-US" sz="1600" kern="1200" dirty="0"/>
        </a:p>
      </dsp:txBody>
      <dsp:txXfrm>
        <a:off x="1174770" y="717384"/>
        <a:ext cx="2755724" cy="587906"/>
      </dsp:txXfrm>
    </dsp:sp>
    <dsp:sp modelId="{C6E2261E-B288-4890-82D4-6323B17D7FDE}">
      <dsp:nvSpPr>
        <dsp:cNvPr id="0" name=""/>
        <dsp:cNvSpPr/>
      </dsp:nvSpPr>
      <dsp:spPr>
        <a:xfrm>
          <a:off x="1142966" y="1369669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Sub-problems</a:t>
          </a:r>
          <a:endParaRPr lang="en-US" sz="1800" kern="1200" dirty="0"/>
        </a:p>
      </dsp:txBody>
      <dsp:txXfrm>
        <a:off x="1174770" y="1401473"/>
        <a:ext cx="2755724" cy="587906"/>
      </dsp:txXfrm>
    </dsp:sp>
    <dsp:sp modelId="{B2A8C73B-DF73-4D21-876D-B3701EC31354}">
      <dsp:nvSpPr>
        <dsp:cNvPr id="0" name=""/>
        <dsp:cNvSpPr/>
      </dsp:nvSpPr>
      <dsp:spPr>
        <a:xfrm>
          <a:off x="1142966" y="2053759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Experimental Results</a:t>
          </a:r>
          <a:endParaRPr lang="en-US" sz="1600" kern="1200" dirty="0"/>
        </a:p>
      </dsp:txBody>
      <dsp:txXfrm>
        <a:off x="1174770" y="2085563"/>
        <a:ext cx="2755724" cy="587906"/>
      </dsp:txXfrm>
    </dsp:sp>
    <dsp:sp modelId="{CB34733E-CAF1-42BB-A58F-D17EBFCBF02C}">
      <dsp:nvSpPr>
        <dsp:cNvPr id="0" name=""/>
        <dsp:cNvSpPr/>
      </dsp:nvSpPr>
      <dsp:spPr>
        <a:xfrm>
          <a:off x="1142966" y="2737849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Conclusions</a:t>
          </a:r>
          <a:endParaRPr lang="en-US" sz="1800" kern="1200" dirty="0"/>
        </a:p>
      </dsp:txBody>
      <dsp:txXfrm>
        <a:off x="1174770" y="2769653"/>
        <a:ext cx="2755724" cy="587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148BD-7693-4F54-971B-6953F1960BFE}">
      <dsp:nvSpPr>
        <dsp:cNvPr id="0" name=""/>
        <dsp:cNvSpPr/>
      </dsp:nvSpPr>
      <dsp:spPr>
        <a:xfrm>
          <a:off x="1142966" y="1490"/>
          <a:ext cx="2819332" cy="651514"/>
        </a:xfrm>
        <a:prstGeom prst="roundRect">
          <a:avLst/>
        </a:prstGeom>
        <a:solidFill>
          <a:srgbClr val="6289F8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600" kern="1200" dirty="0"/>
        </a:p>
      </dsp:txBody>
      <dsp:txXfrm>
        <a:off x="1174770" y="33294"/>
        <a:ext cx="2755724" cy="587906"/>
      </dsp:txXfrm>
    </dsp:sp>
    <dsp:sp modelId="{CB619ECC-5F05-4218-BF2D-044D348FA047}">
      <dsp:nvSpPr>
        <dsp:cNvPr id="0" name=""/>
        <dsp:cNvSpPr/>
      </dsp:nvSpPr>
      <dsp:spPr>
        <a:xfrm>
          <a:off x="1142966" y="685580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Overall Flow</a:t>
          </a:r>
          <a:endParaRPr lang="en-US" sz="1600" kern="1200" dirty="0"/>
        </a:p>
      </dsp:txBody>
      <dsp:txXfrm>
        <a:off x="1174770" y="717384"/>
        <a:ext cx="2755724" cy="587906"/>
      </dsp:txXfrm>
    </dsp:sp>
    <dsp:sp modelId="{C6E2261E-B288-4890-82D4-6323B17D7FDE}">
      <dsp:nvSpPr>
        <dsp:cNvPr id="0" name=""/>
        <dsp:cNvSpPr/>
      </dsp:nvSpPr>
      <dsp:spPr>
        <a:xfrm>
          <a:off x="1142966" y="1369669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Sub-problems</a:t>
          </a:r>
          <a:endParaRPr lang="en-US" sz="1800" kern="1200" dirty="0"/>
        </a:p>
      </dsp:txBody>
      <dsp:txXfrm>
        <a:off x="1174770" y="1401473"/>
        <a:ext cx="2755724" cy="587906"/>
      </dsp:txXfrm>
    </dsp:sp>
    <dsp:sp modelId="{B2A8C73B-DF73-4D21-876D-B3701EC31354}">
      <dsp:nvSpPr>
        <dsp:cNvPr id="0" name=""/>
        <dsp:cNvSpPr/>
      </dsp:nvSpPr>
      <dsp:spPr>
        <a:xfrm>
          <a:off x="1142966" y="2053759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Experimental Results</a:t>
          </a:r>
          <a:endParaRPr lang="en-US" sz="1600" kern="1200" dirty="0"/>
        </a:p>
      </dsp:txBody>
      <dsp:txXfrm>
        <a:off x="1174770" y="2085563"/>
        <a:ext cx="2755724" cy="587906"/>
      </dsp:txXfrm>
    </dsp:sp>
    <dsp:sp modelId="{CB34733E-CAF1-42BB-A58F-D17EBFCBF02C}">
      <dsp:nvSpPr>
        <dsp:cNvPr id="0" name=""/>
        <dsp:cNvSpPr/>
      </dsp:nvSpPr>
      <dsp:spPr>
        <a:xfrm>
          <a:off x="1142966" y="2737849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Conclusions</a:t>
          </a:r>
          <a:endParaRPr lang="en-US" sz="1800" kern="1200" dirty="0"/>
        </a:p>
      </dsp:txBody>
      <dsp:txXfrm>
        <a:off x="1174770" y="2769653"/>
        <a:ext cx="2755724" cy="587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148BD-7693-4F54-971B-6953F1960BFE}">
      <dsp:nvSpPr>
        <dsp:cNvPr id="0" name=""/>
        <dsp:cNvSpPr/>
      </dsp:nvSpPr>
      <dsp:spPr>
        <a:xfrm>
          <a:off x="1142966" y="1490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600" kern="1200" dirty="0"/>
        </a:p>
      </dsp:txBody>
      <dsp:txXfrm>
        <a:off x="1174770" y="33294"/>
        <a:ext cx="2755724" cy="587906"/>
      </dsp:txXfrm>
    </dsp:sp>
    <dsp:sp modelId="{CB619ECC-5F05-4218-BF2D-044D348FA047}">
      <dsp:nvSpPr>
        <dsp:cNvPr id="0" name=""/>
        <dsp:cNvSpPr/>
      </dsp:nvSpPr>
      <dsp:spPr>
        <a:xfrm>
          <a:off x="1142966" y="685580"/>
          <a:ext cx="2819332" cy="651514"/>
        </a:xfrm>
        <a:prstGeom prst="roundRect">
          <a:avLst/>
        </a:prstGeom>
        <a:solidFill>
          <a:srgbClr val="6289F8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Overall Flow</a:t>
          </a:r>
          <a:endParaRPr lang="en-US" sz="1600" kern="1200" dirty="0"/>
        </a:p>
      </dsp:txBody>
      <dsp:txXfrm>
        <a:off x="1174770" y="717384"/>
        <a:ext cx="2755724" cy="587906"/>
      </dsp:txXfrm>
    </dsp:sp>
    <dsp:sp modelId="{C6E2261E-B288-4890-82D4-6323B17D7FDE}">
      <dsp:nvSpPr>
        <dsp:cNvPr id="0" name=""/>
        <dsp:cNvSpPr/>
      </dsp:nvSpPr>
      <dsp:spPr>
        <a:xfrm>
          <a:off x="1142966" y="1369669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Sub-problems</a:t>
          </a:r>
          <a:endParaRPr lang="en-US" sz="1800" kern="1200" dirty="0"/>
        </a:p>
      </dsp:txBody>
      <dsp:txXfrm>
        <a:off x="1174770" y="1401473"/>
        <a:ext cx="2755724" cy="587906"/>
      </dsp:txXfrm>
    </dsp:sp>
    <dsp:sp modelId="{B2A8C73B-DF73-4D21-876D-B3701EC31354}">
      <dsp:nvSpPr>
        <dsp:cNvPr id="0" name=""/>
        <dsp:cNvSpPr/>
      </dsp:nvSpPr>
      <dsp:spPr>
        <a:xfrm>
          <a:off x="1142966" y="2053759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Experimental Results</a:t>
          </a:r>
          <a:endParaRPr lang="en-US" sz="1600" kern="1200" dirty="0"/>
        </a:p>
      </dsp:txBody>
      <dsp:txXfrm>
        <a:off x="1174770" y="2085563"/>
        <a:ext cx="2755724" cy="587906"/>
      </dsp:txXfrm>
    </dsp:sp>
    <dsp:sp modelId="{CB34733E-CAF1-42BB-A58F-D17EBFCBF02C}">
      <dsp:nvSpPr>
        <dsp:cNvPr id="0" name=""/>
        <dsp:cNvSpPr/>
      </dsp:nvSpPr>
      <dsp:spPr>
        <a:xfrm>
          <a:off x="1142966" y="2737849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Conclusions</a:t>
          </a:r>
          <a:endParaRPr lang="en-US" sz="1800" kern="1200" dirty="0"/>
        </a:p>
      </dsp:txBody>
      <dsp:txXfrm>
        <a:off x="1174770" y="2769653"/>
        <a:ext cx="2755724" cy="587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148BD-7693-4F54-971B-6953F1960BFE}">
      <dsp:nvSpPr>
        <dsp:cNvPr id="0" name=""/>
        <dsp:cNvSpPr/>
      </dsp:nvSpPr>
      <dsp:spPr>
        <a:xfrm>
          <a:off x="1142966" y="1490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600" kern="1200" dirty="0"/>
        </a:p>
      </dsp:txBody>
      <dsp:txXfrm>
        <a:off x="1174770" y="33294"/>
        <a:ext cx="2755724" cy="587906"/>
      </dsp:txXfrm>
    </dsp:sp>
    <dsp:sp modelId="{CB619ECC-5F05-4218-BF2D-044D348FA047}">
      <dsp:nvSpPr>
        <dsp:cNvPr id="0" name=""/>
        <dsp:cNvSpPr/>
      </dsp:nvSpPr>
      <dsp:spPr>
        <a:xfrm>
          <a:off x="1142966" y="685580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Overall Flow</a:t>
          </a:r>
          <a:endParaRPr lang="en-US" sz="1600" kern="1200" dirty="0"/>
        </a:p>
      </dsp:txBody>
      <dsp:txXfrm>
        <a:off x="1174770" y="717384"/>
        <a:ext cx="2755724" cy="587906"/>
      </dsp:txXfrm>
    </dsp:sp>
    <dsp:sp modelId="{C6E2261E-B288-4890-82D4-6323B17D7FDE}">
      <dsp:nvSpPr>
        <dsp:cNvPr id="0" name=""/>
        <dsp:cNvSpPr/>
      </dsp:nvSpPr>
      <dsp:spPr>
        <a:xfrm>
          <a:off x="1142966" y="1369669"/>
          <a:ext cx="2819332" cy="651514"/>
        </a:xfrm>
        <a:prstGeom prst="roundRect">
          <a:avLst/>
        </a:prstGeom>
        <a:solidFill>
          <a:srgbClr val="6289F8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Sub-problems</a:t>
          </a:r>
          <a:endParaRPr lang="en-US" sz="1800" kern="1200" dirty="0"/>
        </a:p>
      </dsp:txBody>
      <dsp:txXfrm>
        <a:off x="1174770" y="1401473"/>
        <a:ext cx="2755724" cy="587906"/>
      </dsp:txXfrm>
    </dsp:sp>
    <dsp:sp modelId="{B2A8C73B-DF73-4D21-876D-B3701EC31354}">
      <dsp:nvSpPr>
        <dsp:cNvPr id="0" name=""/>
        <dsp:cNvSpPr/>
      </dsp:nvSpPr>
      <dsp:spPr>
        <a:xfrm>
          <a:off x="1142966" y="2053759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Experimental Results</a:t>
          </a:r>
          <a:endParaRPr lang="en-US" sz="1600" kern="1200" dirty="0"/>
        </a:p>
      </dsp:txBody>
      <dsp:txXfrm>
        <a:off x="1174770" y="2085563"/>
        <a:ext cx="2755724" cy="587906"/>
      </dsp:txXfrm>
    </dsp:sp>
    <dsp:sp modelId="{CB34733E-CAF1-42BB-A58F-D17EBFCBF02C}">
      <dsp:nvSpPr>
        <dsp:cNvPr id="0" name=""/>
        <dsp:cNvSpPr/>
      </dsp:nvSpPr>
      <dsp:spPr>
        <a:xfrm>
          <a:off x="1142966" y="2737849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Conclusions</a:t>
          </a:r>
          <a:endParaRPr lang="en-US" sz="1800" kern="1200" dirty="0"/>
        </a:p>
      </dsp:txBody>
      <dsp:txXfrm>
        <a:off x="1174770" y="2769653"/>
        <a:ext cx="2755724" cy="5879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148BD-7693-4F54-971B-6953F1960BFE}">
      <dsp:nvSpPr>
        <dsp:cNvPr id="0" name=""/>
        <dsp:cNvSpPr/>
      </dsp:nvSpPr>
      <dsp:spPr>
        <a:xfrm>
          <a:off x="1142966" y="1490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600" kern="1200" dirty="0"/>
        </a:p>
      </dsp:txBody>
      <dsp:txXfrm>
        <a:off x="1174770" y="33294"/>
        <a:ext cx="2755724" cy="587906"/>
      </dsp:txXfrm>
    </dsp:sp>
    <dsp:sp modelId="{CB619ECC-5F05-4218-BF2D-044D348FA047}">
      <dsp:nvSpPr>
        <dsp:cNvPr id="0" name=""/>
        <dsp:cNvSpPr/>
      </dsp:nvSpPr>
      <dsp:spPr>
        <a:xfrm>
          <a:off x="1142966" y="685580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Overall Flow</a:t>
          </a:r>
          <a:endParaRPr lang="en-US" sz="1600" kern="1200" dirty="0"/>
        </a:p>
      </dsp:txBody>
      <dsp:txXfrm>
        <a:off x="1174770" y="717384"/>
        <a:ext cx="2755724" cy="587906"/>
      </dsp:txXfrm>
    </dsp:sp>
    <dsp:sp modelId="{C6E2261E-B288-4890-82D4-6323B17D7FDE}">
      <dsp:nvSpPr>
        <dsp:cNvPr id="0" name=""/>
        <dsp:cNvSpPr/>
      </dsp:nvSpPr>
      <dsp:spPr>
        <a:xfrm>
          <a:off x="1142966" y="1369669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Sub-problems</a:t>
          </a:r>
          <a:endParaRPr lang="en-US" sz="1800" kern="1200" dirty="0"/>
        </a:p>
      </dsp:txBody>
      <dsp:txXfrm>
        <a:off x="1174770" y="1401473"/>
        <a:ext cx="2755724" cy="587906"/>
      </dsp:txXfrm>
    </dsp:sp>
    <dsp:sp modelId="{B2A8C73B-DF73-4D21-876D-B3701EC31354}">
      <dsp:nvSpPr>
        <dsp:cNvPr id="0" name=""/>
        <dsp:cNvSpPr/>
      </dsp:nvSpPr>
      <dsp:spPr>
        <a:xfrm>
          <a:off x="1142966" y="2053759"/>
          <a:ext cx="2819332" cy="651514"/>
        </a:xfrm>
        <a:prstGeom prst="roundRect">
          <a:avLst/>
        </a:prstGeom>
        <a:solidFill>
          <a:srgbClr val="99CCFF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Experimental Results</a:t>
          </a:r>
          <a:endParaRPr lang="en-US" sz="1600" kern="1200" dirty="0"/>
        </a:p>
      </dsp:txBody>
      <dsp:txXfrm>
        <a:off x="1174770" y="2085563"/>
        <a:ext cx="2755724" cy="587906"/>
      </dsp:txXfrm>
    </dsp:sp>
    <dsp:sp modelId="{CB34733E-CAF1-42BB-A58F-D17EBFCBF02C}">
      <dsp:nvSpPr>
        <dsp:cNvPr id="0" name=""/>
        <dsp:cNvSpPr/>
      </dsp:nvSpPr>
      <dsp:spPr>
        <a:xfrm>
          <a:off x="1142966" y="2737849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Conclusions</a:t>
          </a:r>
          <a:endParaRPr lang="en-US" sz="1800" kern="1200" dirty="0"/>
        </a:p>
      </dsp:txBody>
      <dsp:txXfrm>
        <a:off x="1174770" y="2769653"/>
        <a:ext cx="2755724" cy="5879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148BD-7693-4F54-971B-6953F1960BFE}">
      <dsp:nvSpPr>
        <dsp:cNvPr id="0" name=""/>
        <dsp:cNvSpPr/>
      </dsp:nvSpPr>
      <dsp:spPr>
        <a:xfrm>
          <a:off x="1142966" y="1490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600" kern="1200" dirty="0"/>
        </a:p>
      </dsp:txBody>
      <dsp:txXfrm>
        <a:off x="1174770" y="33294"/>
        <a:ext cx="2755724" cy="587906"/>
      </dsp:txXfrm>
    </dsp:sp>
    <dsp:sp modelId="{CB619ECC-5F05-4218-BF2D-044D348FA047}">
      <dsp:nvSpPr>
        <dsp:cNvPr id="0" name=""/>
        <dsp:cNvSpPr/>
      </dsp:nvSpPr>
      <dsp:spPr>
        <a:xfrm>
          <a:off x="1142966" y="685580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Overall Flow</a:t>
          </a:r>
          <a:endParaRPr lang="en-US" sz="1600" kern="1200" dirty="0"/>
        </a:p>
      </dsp:txBody>
      <dsp:txXfrm>
        <a:off x="1174770" y="717384"/>
        <a:ext cx="2755724" cy="587906"/>
      </dsp:txXfrm>
    </dsp:sp>
    <dsp:sp modelId="{C6E2261E-B288-4890-82D4-6323B17D7FDE}">
      <dsp:nvSpPr>
        <dsp:cNvPr id="0" name=""/>
        <dsp:cNvSpPr/>
      </dsp:nvSpPr>
      <dsp:spPr>
        <a:xfrm>
          <a:off x="1142966" y="1369669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Sub-problems</a:t>
          </a:r>
          <a:endParaRPr lang="en-US" sz="1800" kern="1200" dirty="0"/>
        </a:p>
      </dsp:txBody>
      <dsp:txXfrm>
        <a:off x="1174770" y="1401473"/>
        <a:ext cx="2755724" cy="587906"/>
      </dsp:txXfrm>
    </dsp:sp>
    <dsp:sp modelId="{B2A8C73B-DF73-4D21-876D-B3701EC31354}">
      <dsp:nvSpPr>
        <dsp:cNvPr id="0" name=""/>
        <dsp:cNvSpPr/>
      </dsp:nvSpPr>
      <dsp:spPr>
        <a:xfrm>
          <a:off x="1142966" y="2053759"/>
          <a:ext cx="2819332" cy="65151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Experimental Results</a:t>
          </a:r>
          <a:endParaRPr lang="en-US" sz="1600" kern="1200" dirty="0"/>
        </a:p>
      </dsp:txBody>
      <dsp:txXfrm>
        <a:off x="1174770" y="2085563"/>
        <a:ext cx="2755724" cy="587906"/>
      </dsp:txXfrm>
    </dsp:sp>
    <dsp:sp modelId="{CB34733E-CAF1-42BB-A58F-D17EBFCBF02C}">
      <dsp:nvSpPr>
        <dsp:cNvPr id="0" name=""/>
        <dsp:cNvSpPr/>
      </dsp:nvSpPr>
      <dsp:spPr>
        <a:xfrm>
          <a:off x="1142966" y="2737849"/>
          <a:ext cx="2819332" cy="651514"/>
        </a:xfrm>
        <a:prstGeom prst="roundRect">
          <a:avLst/>
        </a:prstGeom>
        <a:solidFill>
          <a:srgbClr val="99CCFF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Conclusions</a:t>
          </a:r>
          <a:endParaRPr lang="en-US" sz="1800" kern="1200" dirty="0"/>
        </a:p>
      </dsp:txBody>
      <dsp:txXfrm>
        <a:off x="1174770" y="2769653"/>
        <a:ext cx="2755724" cy="5879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5F0B9-EDEA-4D56-98A7-97913F13B546}">
      <dsp:nvSpPr>
        <dsp:cNvPr id="0" name=""/>
        <dsp:cNvSpPr/>
      </dsp:nvSpPr>
      <dsp:spPr>
        <a:xfrm>
          <a:off x="0" y="618172"/>
          <a:ext cx="8077200" cy="45571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problem is divided into four subproblems that are solved efficiently</a:t>
          </a:r>
          <a:endParaRPr lang="zh-CN" sz="1900" kern="1200" dirty="0"/>
        </a:p>
      </dsp:txBody>
      <dsp:txXfrm>
        <a:off x="22246" y="640418"/>
        <a:ext cx="8032708" cy="411223"/>
      </dsp:txXfrm>
    </dsp:sp>
    <dsp:sp modelId="{E5A331DE-B707-4BD2-B2D0-716EDBDECA58}">
      <dsp:nvSpPr>
        <dsp:cNvPr id="0" name=""/>
        <dsp:cNvSpPr/>
      </dsp:nvSpPr>
      <dsp:spPr>
        <a:xfrm>
          <a:off x="0" y="1128607"/>
          <a:ext cx="8077200" cy="45571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Both conventional EB</a:t>
          </a:r>
          <a:r>
            <a:rPr lang="en-US" altLang="zh-CN" sz="1900" kern="1200" dirty="0" smtClean="0"/>
            <a:t>L and the </a:t>
          </a:r>
          <a:r>
            <a:rPr lang="en-US" sz="1900" kern="1200" dirty="0" smtClean="0"/>
            <a:t>MCC system are considered </a:t>
          </a:r>
          <a:endParaRPr lang="zh-CN" sz="1900" kern="1200" dirty="0"/>
        </a:p>
      </dsp:txBody>
      <dsp:txXfrm>
        <a:off x="22246" y="1150853"/>
        <a:ext cx="8032708" cy="411223"/>
      </dsp:txXfrm>
    </dsp:sp>
    <dsp:sp modelId="{6CEE7570-F72C-4AE6-9FFD-08D4A0D63C45}">
      <dsp:nvSpPr>
        <dsp:cNvPr id="0" name=""/>
        <dsp:cNvSpPr/>
      </dsp:nvSpPr>
      <dsp:spPr>
        <a:xfrm>
          <a:off x="0" y="1639042"/>
          <a:ext cx="8077200" cy="45571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Experiment results demonstrate our efficiency and effectiveness</a:t>
          </a:r>
          <a:endParaRPr lang="zh-CN" sz="1900" kern="1200" dirty="0"/>
        </a:p>
      </dsp:txBody>
      <dsp:txXfrm>
        <a:off x="22246" y="1661288"/>
        <a:ext cx="8032708" cy="411223"/>
      </dsp:txXfrm>
    </dsp:sp>
    <dsp:sp modelId="{009AE2E8-0971-4F06-A7BD-882EBB6D6DE6}">
      <dsp:nvSpPr>
        <dsp:cNvPr id="0" name=""/>
        <dsp:cNvSpPr/>
      </dsp:nvSpPr>
      <dsp:spPr>
        <a:xfrm>
          <a:off x="381082" y="2149477"/>
          <a:ext cx="7315035" cy="45571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Significant improvement of throughput</a:t>
          </a:r>
          <a:endParaRPr lang="zh-CN" sz="1900" kern="1200" dirty="0"/>
        </a:p>
      </dsp:txBody>
      <dsp:txXfrm>
        <a:off x="403328" y="2171723"/>
        <a:ext cx="7270543" cy="411223"/>
      </dsp:txXfrm>
    </dsp:sp>
    <dsp:sp modelId="{33541B65-439C-41E4-B309-37EC4919C372}">
      <dsp:nvSpPr>
        <dsp:cNvPr id="0" name=""/>
        <dsp:cNvSpPr/>
      </dsp:nvSpPr>
      <dsp:spPr>
        <a:xfrm>
          <a:off x="381082" y="2659912"/>
          <a:ext cx="7315035" cy="45571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Remarkable speed-up</a:t>
          </a:r>
          <a:endParaRPr lang="zh-CN" sz="1900" kern="1200" dirty="0"/>
        </a:p>
      </dsp:txBody>
      <dsp:txXfrm>
        <a:off x="403328" y="2682158"/>
        <a:ext cx="7270543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32101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400" dirty="0"/>
            </a:lvl1pPr>
          </a:lstStyle>
          <a:p>
            <a:pPr>
              <a:defRPr/>
            </a:pPr>
            <a:r>
              <a:rPr lang="en-US"/>
              <a:t>Dynamic Programming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7000" y="2"/>
            <a:ext cx="2932101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/>
            </a:lvl1pPr>
          </a:lstStyle>
          <a:p>
            <a:pPr>
              <a:defRPr/>
            </a:pPr>
            <a:fld id="{AB9F7E57-E30D-4D5F-9A21-264538CF3DBE}" type="datetime8">
              <a:rPr lang="en-US" altLang="zh-CN"/>
              <a:pPr>
                <a:defRPr/>
              </a:pPr>
              <a:t>4/1/2014 12:13 PM</a:t>
            </a:fld>
            <a:endParaRPr lang="en-US" altLang="zh-CN" dirty="0"/>
          </a:p>
        </p:txBody>
      </p:sp>
      <p:sp>
        <p:nvSpPr>
          <p:cNvPr id="1638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1225" y="744538"/>
            <a:ext cx="4948238" cy="37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960" y="4705680"/>
            <a:ext cx="4965182" cy="445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1" tIns="48325" rIns="96651" bIns="483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1358"/>
            <a:ext cx="2932101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400" dirty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7000" y="9411358"/>
            <a:ext cx="2932101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/>
            </a:lvl1pPr>
          </a:lstStyle>
          <a:p>
            <a:pPr>
              <a:defRPr/>
            </a:pPr>
            <a:fld id="{2342CE85-309C-48E1-B1C4-43FD73B533F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7640726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auto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auto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auto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auto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auto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auto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auto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auto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auto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auto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auto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auto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auto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auto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auto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auto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auto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auto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auto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auto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auto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auto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auto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auto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auto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auto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auto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auto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auto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auto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auto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auto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auto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auto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auto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auto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auto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auto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auto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auto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auto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auto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auto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auto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auto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auto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auto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auto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auto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0" y="0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auto">
              <a:xfrm>
                <a:off x="503" y="0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auto">
              <a:xfrm flipH="1" flipV="1">
                <a:off x="0" y="1365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auto">
              <a:xfrm flipH="1" flipV="1">
                <a:off x="381" y="379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auto">
              <a:xfrm rot="16200000" flipH="1">
                <a:off x="422" y="30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0" y="0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auto">
              <a:xfrm flipV="1">
                <a:off x="0" y="1490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auto">
              <a:xfrm flipH="1">
                <a:off x="3692" y="0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auto">
              <a:xfrm rot="5400000">
                <a:off x="3616" y="1393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11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16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7B24F-95CB-40DC-A421-83F468B2EAC9}" type="datetime8">
              <a:rPr lang="en-US" altLang="zh-CN"/>
              <a:pPr>
                <a:defRPr/>
              </a:pPr>
              <a:t>4/1/2014 12:13 PM</a:t>
            </a:fld>
            <a:endParaRPr lang="en-US" altLang="zh-CN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Dynamic Programming</a:t>
            </a: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2F095-3587-4C3E-BD9D-8A55F6F0635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1061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CBEB9-19A5-4735-AFAB-B9CDB4730069}" type="datetime8">
              <a:rPr lang="en-US" altLang="zh-CN"/>
              <a:pPr>
                <a:defRPr/>
              </a:pPr>
              <a:t>4/1/2014 12:13 PM</a:t>
            </a:fld>
            <a:endParaRPr lang="en-US" altLang="zh-CN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Dynamic Programming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63D9-C599-439A-8B96-769FC7C55B9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5060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3F2AF-C939-4203-A371-DA4818AF60D9}" type="datetime8">
              <a:rPr lang="en-US" altLang="zh-CN"/>
              <a:pPr>
                <a:defRPr/>
              </a:pPr>
              <a:t>4/1/2014 12:13 PM</a:t>
            </a:fld>
            <a:endParaRPr lang="en-US" altLang="zh-CN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Dynamic Programming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8936-B117-4356-AB04-8EC48F9F32A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9230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8682-1734-4965-9129-B8B8398528A8}" type="datetime8">
              <a:rPr lang="en-US" altLang="zh-CN"/>
              <a:pPr>
                <a:defRPr/>
              </a:pPr>
              <a:t>4/1/2014 12:13 PM</a:t>
            </a:fld>
            <a:endParaRPr lang="en-US" altLang="zh-CN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Dynamic Programming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33DE-76B8-4128-8DF7-97B7C5BBF7F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1089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4847C-EABF-497A-8069-DD2E7ACDF9B7}" type="datetime8">
              <a:rPr lang="en-US" altLang="zh-CN"/>
              <a:pPr>
                <a:defRPr/>
              </a:pPr>
              <a:t>4/1/2014 12:13 PM</a:t>
            </a:fld>
            <a:endParaRPr lang="en-US" altLang="zh-CN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Dynamic Programming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4CC64-6B48-4379-8392-648786B9663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7966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EC74C-FFAA-4998-BBDE-F5FA5634E1CF}" type="datetime8">
              <a:rPr lang="en-US" altLang="zh-CN"/>
              <a:pPr>
                <a:defRPr/>
              </a:pPr>
              <a:t>4/1/2014 12:13 PM</a:t>
            </a:fld>
            <a:endParaRPr lang="en-US" altLang="zh-CN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Dynamic Programming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B802A-1D41-4243-B92A-47CD97CB0E2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3531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E0EB5-2074-45F0-AAB3-134F18BACBBC}" type="datetime8">
              <a:rPr lang="en-US" altLang="zh-CN"/>
              <a:pPr>
                <a:defRPr/>
              </a:pPr>
              <a:t>4/1/2014 12:13 PM</a:t>
            </a:fld>
            <a:endParaRPr lang="en-US" altLang="zh-CN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Dynamic Programming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5BD03-B36F-44DD-89B8-4B77073CCAC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9288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3750-C65A-4733-A6BA-C405060759C5}" type="datetime8">
              <a:rPr lang="en-US" altLang="zh-CN"/>
              <a:pPr>
                <a:defRPr/>
              </a:pPr>
              <a:t>4/1/2014 12:13 PM</a:t>
            </a:fld>
            <a:endParaRPr lang="en-US" altLang="zh-CN" dirty="0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Dynamic Programming</a:t>
            </a: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0AA82-09DF-4998-B9EB-F1332D85D74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5875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C3091-BE86-44BC-8176-C14DDCF75B96}" type="datetime8">
              <a:rPr lang="en-US" altLang="zh-CN"/>
              <a:pPr>
                <a:defRPr/>
              </a:pPr>
              <a:t>4/1/2014 12:13 PM</a:t>
            </a:fld>
            <a:endParaRPr lang="en-US" altLang="zh-CN" dirty="0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Dynamic Programming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97B73-9B1E-43B4-BF49-9BAD6A39378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090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1C282-0952-4443-86BB-54EE864CAA30}" type="datetime8">
              <a:rPr lang="en-US" altLang="zh-CN"/>
              <a:pPr>
                <a:defRPr/>
              </a:pPr>
              <a:t>4/1/2014 12:13 PM</a:t>
            </a:fld>
            <a:endParaRPr lang="en-US" altLang="zh-CN" dirty="0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Dynamic Programming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4DC30-4BFD-4120-A5B0-B46EEDC31A4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419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4713E-70DF-4313-9295-A195DB00F038}" type="datetime8">
              <a:rPr lang="en-US" altLang="zh-CN"/>
              <a:pPr>
                <a:defRPr/>
              </a:pPr>
              <a:t>4/1/2014 12:13 PM</a:t>
            </a:fld>
            <a:endParaRPr lang="en-US" altLang="zh-CN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Dynamic Programming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D06D8-898E-49D2-809C-0DC0402A012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3335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80778-04D5-45EA-AC35-D67F3D4B4DE5}" type="datetime8">
              <a:rPr lang="en-US" altLang="zh-CN"/>
              <a:pPr>
                <a:defRPr/>
              </a:pPr>
              <a:t>4/1/2014 12:13 PM</a:t>
            </a:fld>
            <a:endParaRPr lang="en-US" altLang="zh-CN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Dynamic Programming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29854-0D4D-4ADB-B78D-2ABDB8DBDD4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0572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0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auto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auto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auto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auto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auto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auto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auto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auto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auto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auto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auto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auto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auto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auto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auto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auto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auto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" name="Line 24"/>
                <p:cNvSpPr>
                  <a:spLocks noChangeShapeType="1"/>
                </p:cNvSpPr>
                <p:nvPr/>
              </p:nvSpPr>
              <p:spPr bwMode="auto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" name="Line 25"/>
                <p:cNvSpPr>
                  <a:spLocks noChangeShapeType="1"/>
                </p:cNvSpPr>
                <p:nvPr/>
              </p:nvSpPr>
              <p:spPr bwMode="auto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" name="Line 26"/>
                <p:cNvSpPr>
                  <a:spLocks noChangeShapeType="1"/>
                </p:cNvSpPr>
                <p:nvPr/>
              </p:nvSpPr>
              <p:spPr bwMode="auto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0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auto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auto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auto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auto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auto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auto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auto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auto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auto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auto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auto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auto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auto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auto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auto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auto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auto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auto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auto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auto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auto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auto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auto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auto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auto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auto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auto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auto">
            <a:xfrm>
              <a:off x="2112" y="0"/>
              <a:ext cx="3648" cy="96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auto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0" y="0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auto">
              <a:xfrm flipH="1">
                <a:off x="0" y="121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auto">
              <a:xfrm>
                <a:off x="240" y="4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auto">
              <a:xfrm flipH="1">
                <a:off x="121" y="0"/>
                <a:ext cx="239" cy="239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fld id="{7E4EB3E4-9EEA-483B-8BA9-D5157A2751BA}" type="datetime8">
              <a:rPr lang="en-US" altLang="zh-CN"/>
              <a:pPr>
                <a:defRPr/>
              </a:pPr>
              <a:t>4/1/2014 12:13 PM</a:t>
            </a:fld>
            <a:endParaRPr lang="en-US" altLang="zh-CN" dirty="0"/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r>
              <a:rPr lang="en-US"/>
              <a:t>Dynamic Programming</a:t>
            </a:r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fld id="{7DB814C5-D426-459E-9C34-A5D0550D5A7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40.png"/><Relationship Id="rId12" Type="http://schemas.openxmlformats.org/officeDocument/2006/relationships/image" Target="../media/image10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openxmlformats.org/officeDocument/2006/relationships/image" Target="../media/image120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6F725A1-4C3A-49B5-A63B-D5832D01EE7C}" type="slidenum">
              <a:rPr lang="en-US" altLang="zh-CN" sz="1400" smtClean="0"/>
              <a:pPr eaLnBrk="1" hangingPunct="1"/>
              <a:t>1</a:t>
            </a:fld>
            <a:endParaRPr lang="en-US" altLang="zh-CN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ea typeface="宋体" pitchFamily="2" charset="-122"/>
              </a:rPr>
              <a:t>A Highly-Efficient Row-Structure </a:t>
            </a:r>
            <a:r>
              <a:rPr lang="en-US" altLang="zh-CN" sz="2800" dirty="0" smtClean="0">
                <a:ea typeface="宋体" pitchFamily="2" charset="-122"/>
              </a:rPr>
              <a:t>Stencil Planning </a:t>
            </a:r>
            <a:r>
              <a:rPr lang="en-US" altLang="zh-CN" sz="2800" dirty="0">
                <a:ea typeface="宋体" pitchFamily="2" charset="-122"/>
              </a:rPr>
              <a:t>Approach </a:t>
            </a:r>
            <a:r>
              <a:rPr lang="en-US" altLang="zh-CN" sz="2800" dirty="0" smtClean="0">
                <a:ea typeface="宋体" pitchFamily="2" charset="-122"/>
              </a:rPr>
              <a:t>for E-Beam </a:t>
            </a:r>
            <a:r>
              <a:rPr lang="en-US" altLang="zh-CN" sz="2800" dirty="0">
                <a:ea typeface="宋体" pitchFamily="2" charset="-122"/>
              </a:rPr>
              <a:t>Lithography </a:t>
            </a:r>
            <a:r>
              <a:rPr lang="en-US" altLang="zh-CN" sz="2800" dirty="0" smtClean="0">
                <a:ea typeface="宋体" pitchFamily="2" charset="-122"/>
              </a:rPr>
              <a:t/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en-US" altLang="zh-CN" sz="2800" dirty="0" smtClean="0">
                <a:ea typeface="宋体" pitchFamily="2" charset="-122"/>
              </a:rPr>
              <a:t>with </a:t>
            </a:r>
            <a:r>
              <a:rPr lang="en-US" altLang="zh-CN" sz="2800" dirty="0">
                <a:ea typeface="宋体" pitchFamily="2" charset="-122"/>
              </a:rPr>
              <a:t>Overlapped Characters</a:t>
            </a:r>
            <a:endParaRPr lang="en-US" altLang="zh-CN" sz="2800" dirty="0" smtClean="0">
              <a:ea typeface="宋体" pitchFamily="2" charset="-122"/>
            </a:endParaRPr>
          </a:p>
        </p:txBody>
      </p:sp>
      <p:sp>
        <p:nvSpPr>
          <p:cNvPr id="3076" name="Rectangle 3" descr="Rectangle: Click to edit Master text styles&#10;Second level&#10;Third level&#10;Fourth level&#10;Fifth level"/>
          <p:cNvSpPr>
            <a:spLocks noGrp="1" noChangeArrowheads="1"/>
          </p:cNvSpPr>
          <p:nvPr/>
        </p:nvSpPr>
        <p:spPr bwMode="auto">
          <a:xfrm>
            <a:off x="1219200" y="3429000"/>
            <a:ext cx="6553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zh-CN" altLang="en-US" b="1" dirty="0">
                <a:solidFill>
                  <a:schemeClr val="tx2"/>
                </a:solidFill>
                <a:latin typeface="Lucida Handwriting" pitchFamily="66" charset="0"/>
                <a:ea typeface="方正舒体" pitchFamily="2" charset="-122"/>
              </a:rPr>
              <a:t>Jian KUANG</a:t>
            </a:r>
            <a:r>
              <a:rPr lang="en-US" altLang="zh-CN" dirty="0">
                <a:solidFill>
                  <a:schemeClr val="tx2"/>
                </a:solidFill>
                <a:latin typeface="Lucida Handwriting" pitchFamily="66" charset="0"/>
                <a:ea typeface="方正舒体" pitchFamily="2" charset="-122"/>
              </a:rPr>
              <a:t>, Evangeline F</a:t>
            </a:r>
            <a:r>
              <a:rPr lang="en-US" altLang="zh-CN" dirty="0" smtClean="0">
                <a:solidFill>
                  <a:schemeClr val="tx2"/>
                </a:solidFill>
                <a:latin typeface="Lucida Handwriting" pitchFamily="66" charset="0"/>
                <a:ea typeface="方正舒体" pitchFamily="2" charset="-122"/>
              </a:rPr>
              <a:t>. Y</a:t>
            </a:r>
            <a:r>
              <a:rPr lang="en-US" altLang="zh-CN" dirty="0">
                <a:solidFill>
                  <a:schemeClr val="tx2"/>
                </a:solidFill>
                <a:latin typeface="Lucida Handwriting" pitchFamily="66" charset="0"/>
                <a:ea typeface="方正舒体" pitchFamily="2" charset="-122"/>
              </a:rPr>
              <a:t>. Young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altLang="zh-CN" dirty="0">
              <a:solidFill>
                <a:schemeClr val="tx2"/>
              </a:solidFill>
              <a:latin typeface="方正舒体" pitchFamily="2" charset="-122"/>
              <a:ea typeface="方正舒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zh-CN" altLang="en-US" sz="200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Department of </a:t>
            </a:r>
            <a:r>
              <a:rPr lang="en-US" altLang="zh-CN" sz="200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Computer 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Science </a:t>
            </a:r>
            <a:r>
              <a:rPr lang="en-US" altLang="zh-CN" sz="200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and 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Engineering</a:t>
            </a:r>
          </a:p>
        </p:txBody>
      </p:sp>
      <p:pic>
        <p:nvPicPr>
          <p:cNvPr id="1028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82" y="4963839"/>
            <a:ext cx="2368456" cy="16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82856" y="5236443"/>
            <a:ext cx="517524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altLang="zh-CN" sz="160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Chinese University of Hong Kong</a:t>
            </a:r>
            <a:endParaRPr lang="zh-CN" altLang="en-US" sz="1600" dirty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5673" y="5558067"/>
            <a:ext cx="510535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zh-CN" altLang="en-US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香 港 中 文 大 學</a:t>
            </a:r>
            <a:endParaRPr lang="zh-CN" altLang="en-US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10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Previous Works</a:t>
            </a: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50"/>
            <a:ext cx="7772400" cy="2514600"/>
          </a:xfrm>
        </p:spPr>
        <p:txBody>
          <a:bodyPr/>
          <a:lstStyle/>
          <a:p>
            <a:r>
              <a:rPr lang="en-US" sz="2400" dirty="0" smtClean="0"/>
              <a:t>Work by Yuan </a:t>
            </a:r>
            <a:r>
              <a:rPr lang="en-US" sz="2400" i="1" dirty="0" smtClean="0"/>
              <a:t>et. </a:t>
            </a:r>
            <a:r>
              <a:rPr lang="en-US" sz="2400" i="1" dirty="0"/>
              <a:t>al. </a:t>
            </a:r>
            <a:r>
              <a:rPr lang="en-US" sz="2400" dirty="0"/>
              <a:t>[</a:t>
            </a:r>
            <a:r>
              <a:rPr lang="en-US" sz="2400" dirty="0" smtClean="0"/>
              <a:t>1]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the first systematic study</a:t>
            </a:r>
            <a:endParaRPr lang="en-US" altLang="zh-CN" sz="2000" dirty="0"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>
                <a:ea typeface="宋体" pitchFamily="2" charset="-122"/>
              </a:rPr>
              <a:t>greedy and heuristic </a:t>
            </a:r>
            <a:r>
              <a:rPr lang="en-US" altLang="zh-CN" sz="2000" dirty="0" smtClean="0">
                <a:ea typeface="宋体" pitchFamily="2" charset="-122"/>
              </a:rPr>
              <a:t>methods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slow, no global view</a:t>
            </a:r>
            <a:endParaRPr lang="en-US" altLang="zh-CN" sz="2000" i="1" dirty="0" smtClean="0">
              <a:ea typeface="宋体" pitchFamily="2" charset="-122"/>
            </a:endParaRPr>
          </a:p>
          <a:p>
            <a:r>
              <a:rPr lang="en-US" sz="2400" dirty="0"/>
              <a:t>Work by </a:t>
            </a:r>
            <a:r>
              <a:rPr lang="en-US" sz="2400" dirty="0" smtClean="0"/>
              <a:t>Yu </a:t>
            </a:r>
            <a:r>
              <a:rPr lang="en-US" sz="2400" i="1" dirty="0" smtClean="0"/>
              <a:t>et. </a:t>
            </a:r>
            <a:r>
              <a:rPr lang="en-US" sz="2400" i="1" dirty="0"/>
              <a:t>al. </a:t>
            </a:r>
            <a:r>
              <a:rPr lang="en-US" sz="2400" dirty="0" smtClean="0"/>
              <a:t>[2]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Linear Programming </a:t>
            </a:r>
            <a:r>
              <a:rPr lang="en-US" altLang="zh-CN" sz="2000" dirty="0">
                <a:ea typeface="宋体" pitchFamily="2" charset="-122"/>
              </a:rPr>
              <a:t>+ </a:t>
            </a:r>
            <a:r>
              <a:rPr lang="en-US" altLang="zh-CN" sz="2000" dirty="0" smtClean="0">
                <a:ea typeface="宋体" pitchFamily="2" charset="-122"/>
              </a:rPr>
              <a:t>successive relaxation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>
                <a:ea typeface="宋体" pitchFamily="2" charset="-122"/>
              </a:rPr>
              <a:t>optimality loss because of </a:t>
            </a:r>
            <a:r>
              <a:rPr lang="en-US" altLang="zh-CN" sz="2000" dirty="0" smtClean="0">
                <a:ea typeface="宋体" pitchFamily="2" charset="-122"/>
              </a:rPr>
              <a:t>rounding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failed to differentiate conventional EBL and MCC system</a:t>
            </a:r>
          </a:p>
          <a:p>
            <a:r>
              <a:rPr lang="en-US" altLang="zh-CN" sz="2400" dirty="0"/>
              <a:t>Work by </a:t>
            </a:r>
            <a:r>
              <a:rPr lang="en-US" altLang="zh-CN" sz="2400" dirty="0" smtClean="0"/>
              <a:t>Chu </a:t>
            </a:r>
            <a:r>
              <a:rPr lang="en-US" altLang="zh-CN" sz="2400" i="1" dirty="0"/>
              <a:t>et. al. </a:t>
            </a:r>
            <a:r>
              <a:rPr lang="en-US" altLang="zh-CN" sz="2400" dirty="0" smtClean="0"/>
              <a:t>[3]</a:t>
            </a:r>
            <a:endParaRPr lang="en-US" altLang="zh-CN" sz="2400" dirty="0"/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Stencil planning for flexible character design </a:t>
            </a:r>
            <a:endParaRPr lang="en-US" altLang="zh-CN" sz="2000" dirty="0"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endParaRPr lang="en-US" altLang="zh-CN" sz="2000" dirty="0" smtClean="0">
              <a:ea typeface="宋体" pitchFamily="2" charset="-122"/>
            </a:endParaRPr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04912" y="5471903"/>
            <a:ext cx="868668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1100" kern="0" dirty="0" smtClean="0"/>
              <a:t>[1] </a:t>
            </a:r>
            <a:r>
              <a:rPr lang="en-US" sz="1100" dirty="0" smtClean="0"/>
              <a:t>K</a:t>
            </a:r>
            <a:r>
              <a:rPr lang="en-US" sz="1100" dirty="0"/>
              <a:t>. </a:t>
            </a:r>
            <a:r>
              <a:rPr lang="en-US" sz="1100" dirty="0" smtClean="0"/>
              <a:t>Yuan,</a:t>
            </a:r>
            <a:r>
              <a:rPr lang="en-US" sz="1100" i="1" dirty="0" smtClean="0"/>
              <a:t> et. al. </a:t>
            </a:r>
            <a:r>
              <a:rPr lang="en-US" sz="1100" dirty="0"/>
              <a:t>E-beam </a:t>
            </a:r>
            <a:r>
              <a:rPr lang="en-US" sz="1100" dirty="0" smtClean="0"/>
              <a:t>lithography stencil </a:t>
            </a:r>
            <a:r>
              <a:rPr lang="en-US" sz="1100" dirty="0"/>
              <a:t>planning and optimization with </a:t>
            </a:r>
            <a:r>
              <a:rPr lang="en-US" sz="1100" dirty="0" smtClean="0"/>
              <a:t>overlapped characters</a:t>
            </a:r>
            <a:r>
              <a:rPr lang="en-US" sz="1100" dirty="0"/>
              <a:t>. TCAD,  </a:t>
            </a:r>
            <a:r>
              <a:rPr lang="en-US" sz="1100" dirty="0" smtClean="0"/>
              <a:t> 31(2</a:t>
            </a:r>
            <a:r>
              <a:rPr lang="en-US" sz="1100" dirty="0"/>
              <a:t>):167–179, Feb 2012.</a:t>
            </a:r>
            <a:endParaRPr lang="en-US" sz="1100" dirty="0" smtClean="0"/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04912" y="5795888"/>
            <a:ext cx="868668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100" kern="0" dirty="0" smtClean="0"/>
              <a:t>[2] </a:t>
            </a:r>
            <a:r>
              <a:rPr lang="en-US" sz="1100" dirty="0"/>
              <a:t>B. Yu, </a:t>
            </a:r>
            <a:r>
              <a:rPr lang="en-US" sz="1100" i="1" dirty="0" smtClean="0"/>
              <a:t>et. al</a:t>
            </a:r>
            <a:r>
              <a:rPr lang="en-US" sz="1100" dirty="0" smtClean="0"/>
              <a:t>. E-blow: e-beam </a:t>
            </a:r>
            <a:r>
              <a:rPr lang="en-US" sz="1100" dirty="0"/>
              <a:t>lithography overlapping aware stencil </a:t>
            </a:r>
            <a:r>
              <a:rPr lang="en-US" sz="1100" dirty="0" smtClean="0"/>
              <a:t>planning for </a:t>
            </a:r>
            <a:r>
              <a:rPr lang="en-US" sz="1100" dirty="0"/>
              <a:t>mcc system. In Proc. DAC, 2013</a:t>
            </a:r>
            <a:r>
              <a:rPr lang="en-US" sz="1100" dirty="0" smtClean="0"/>
              <a:t>.</a:t>
            </a:r>
          </a:p>
        </p:txBody>
      </p:sp>
      <p:pic>
        <p:nvPicPr>
          <p:cNvPr id="7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04802" y="6095930"/>
            <a:ext cx="868668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100" kern="0" dirty="0" smtClean="0"/>
              <a:t>[3] </a:t>
            </a:r>
            <a:r>
              <a:rPr lang="en-US" sz="1100" dirty="0"/>
              <a:t>C</a:t>
            </a:r>
            <a:r>
              <a:rPr lang="en-US" sz="1100" dirty="0" smtClean="0"/>
              <a:t>. Chu, </a:t>
            </a:r>
            <a:r>
              <a:rPr lang="en-US" sz="1100" i="1" dirty="0" smtClean="0"/>
              <a:t>et. </a:t>
            </a:r>
            <a:r>
              <a:rPr lang="en-US" altLang="zh-CN" sz="1100" i="1" dirty="0"/>
              <a:t>a</a:t>
            </a:r>
            <a:r>
              <a:rPr lang="en-US" sz="1100" i="1" dirty="0" smtClean="0"/>
              <a:t>l.  </a:t>
            </a:r>
            <a:r>
              <a:rPr lang="en-US" altLang="zh-CN" sz="1100" dirty="0" smtClean="0"/>
              <a:t>Fl</a:t>
            </a:r>
            <a:r>
              <a:rPr lang="en-US" sz="1100" i="1" dirty="0" smtClean="0"/>
              <a:t>exible</a:t>
            </a:r>
            <a:r>
              <a:rPr lang="en-US" sz="1100" dirty="0" smtClean="0"/>
              <a:t> </a:t>
            </a:r>
            <a:r>
              <a:rPr lang="en-US" sz="1100" dirty="0"/>
              <a:t>Packed Stencil Design with Multiple Shaping </a:t>
            </a:r>
            <a:r>
              <a:rPr lang="en-US" sz="1100" dirty="0" smtClean="0"/>
              <a:t>Apertures for </a:t>
            </a:r>
            <a:r>
              <a:rPr lang="en-US" sz="1100" dirty="0"/>
              <a:t>E-Beam Lithography. In Proc. </a:t>
            </a:r>
            <a:r>
              <a:rPr lang="en-US" sz="1100" dirty="0" smtClean="0"/>
              <a:t>ASPDAC</a:t>
            </a:r>
            <a:r>
              <a:rPr lang="en-US" sz="1100" dirty="0"/>
              <a:t>, </a:t>
            </a:r>
            <a:r>
              <a:rPr lang="en-US" sz="1100" dirty="0" smtClean="0"/>
              <a:t>2014.</a:t>
            </a:r>
          </a:p>
        </p:txBody>
      </p:sp>
    </p:spTree>
    <p:extLst>
      <p:ext uri="{BB962C8B-B14F-4D97-AF65-F5344CB8AC3E}">
        <p14:creationId xmlns:p14="http://schemas.microsoft.com/office/powerpoint/2010/main" val="1524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11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752600"/>
                <a:ext cx="7772400" cy="2514600"/>
              </a:xfrm>
            </p:spPr>
            <p:txBody>
              <a:bodyPr/>
              <a:lstStyle/>
              <a:p>
                <a:r>
                  <a:rPr lang="en-US" sz="2400" dirty="0" smtClean="0"/>
                  <a:t>Characters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b="0" i="1" baseline="-25000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b="0" i="1" baseline="-25000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has width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, blank 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, appears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times, and requires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shots by VSB</a:t>
                </a:r>
              </a:p>
              <a:p>
                <a:r>
                  <a:rPr lang="en-US" sz="2400" dirty="0" smtClean="0"/>
                  <a:t>Original shot number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baseline="-2500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pt-BR" sz="18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1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.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𝑣</m:t>
                        </m:r>
                        <m:r>
                          <a:rPr lang="en-US" altLang="zh-CN" sz="2000" b="0" i="1" baseline="-25000" smtClean="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endParaRPr lang="en-US" altLang="zh-CN" sz="2000" i="1" dirty="0" smtClean="0">
                  <a:ea typeface="宋体" pitchFamily="2" charset="-122"/>
                </a:endParaRPr>
              </a:p>
              <a:p>
                <a:r>
                  <a:rPr lang="en-US" sz="2400" dirty="0" smtClean="0"/>
                  <a:t>Gain of a character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𝑔𝑎𝑖𝑛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Shot number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pt-BR" sz="1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1800" i="1" baseline="3000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𝑔𝑎𝑖𝑛</m:t>
                        </m:r>
                        <m:r>
                          <a:rPr lang="en-US" sz="18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.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4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pt-BR" sz="1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1800" i="1" baseline="3000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800" i="1" baseline="-250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For MCC system</a:t>
                </a:r>
                <a:endParaRPr lang="en-US" sz="2400" dirty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CN" sz="2000" dirty="0" smtClean="0">
                    <a:ea typeface="宋体" pitchFamily="2" charset="-122"/>
                  </a:rPr>
                  <a:t>each region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 smtClean="0">
                    <a:ea typeface="宋体" pitchFamily="2" charset="-122"/>
                  </a:rPr>
                  <a:t>has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baseline="3000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.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4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pt-BR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000" i="1" baseline="3000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i="1" baseline="-250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baseline="3000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nary>
                  </m:oMath>
                </a14:m>
                <a:endParaRPr lang="en-US" altLang="zh-CN" sz="2000" dirty="0" smtClean="0">
                  <a:ea typeface="宋体" pitchFamily="2" charset="-122"/>
                </a:endParaRP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CN" sz="2000" dirty="0" smtClean="0">
                    <a:ea typeface="宋体" pitchFamily="2" charset="-122"/>
                  </a:rPr>
                  <a:t>shot number of the layout is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altLang="zh-CN" sz="2000" b="0" i="1" smtClean="0">
                        <a:latin typeface="Cambria Math"/>
                      </a:rPr>
                      <m:t>𝑠</m:t>
                    </m:r>
                    <m:r>
                      <a:rPr lang="en-US" altLang="zh-CN" sz="2000" b="0" i="1" baseline="-25000" smtClean="0">
                        <a:latin typeface="Cambria Math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2000" dirty="0" smtClean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410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752600"/>
                <a:ext cx="7772400" cy="2514600"/>
              </a:xfrm>
              <a:blipFill rotWithShape="1">
                <a:blip r:embed="rId2"/>
                <a:stretch>
                  <a:fillRect t="-2184" b="-64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12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Problem Formulation</a:t>
            </a: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98" y="2057436"/>
            <a:ext cx="7772400" cy="2514600"/>
          </a:xfrm>
        </p:spPr>
        <p:txBody>
          <a:bodyPr/>
          <a:lstStyle/>
          <a:p>
            <a:r>
              <a:rPr lang="en-US" sz="2400" dirty="0"/>
              <a:t>Given a set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/>
              <a:t> of characters, and a </a:t>
            </a:r>
            <a:r>
              <a:rPr lang="en-US" sz="2400" dirty="0" smtClean="0"/>
              <a:t>stencil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/>
              <a:t> rows and width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/>
              <a:t>, select a subset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/>
              <a:t> and decide </a:t>
            </a:r>
            <a:r>
              <a:rPr lang="en-US" sz="2400" dirty="0" smtClean="0"/>
              <a:t>their positions </a:t>
            </a:r>
            <a:r>
              <a:rPr lang="en-US" sz="2400" dirty="0"/>
              <a:t>in the rows of the stencil, such that the width </a:t>
            </a:r>
            <a:r>
              <a:rPr lang="en-US" sz="2400" dirty="0" smtClean="0"/>
              <a:t>of the </a:t>
            </a:r>
            <a:r>
              <a:rPr lang="en-US" sz="2400" dirty="0"/>
              <a:t>stencil is not exceeded. The objective is to minimize </a:t>
            </a:r>
            <a:r>
              <a:rPr lang="en-US" sz="2400" dirty="0" smtClean="0"/>
              <a:t>the total shot number for the conventional EBL </a:t>
            </a:r>
            <a:r>
              <a:rPr lang="en-US" sz="2400" dirty="0"/>
              <a:t>or </a:t>
            </a:r>
            <a:r>
              <a:rPr lang="en-US" sz="2400" dirty="0" smtClean="0"/>
              <a:t>for the </a:t>
            </a:r>
            <a:r>
              <a:rPr lang="en-US" sz="2000" dirty="0" smtClean="0">
                <a:ea typeface="宋体" pitchFamily="2" charset="-122"/>
              </a:rPr>
              <a:t>MCC system.</a:t>
            </a:r>
            <a:endParaRPr lang="en-US" altLang="zh-CN" sz="2000" dirty="0">
              <a:ea typeface="宋体" pitchFamily="2" charset="-122"/>
            </a:endParaRPr>
          </a:p>
        </p:txBody>
      </p:sp>
      <p:pic>
        <p:nvPicPr>
          <p:cNvPr id="5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4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BCBE03-5DA6-4DE5-B96A-501F05DA0EB7}" type="slidenum">
              <a:rPr lang="en-US" altLang="zh-CN" sz="1400" smtClean="0"/>
              <a:pPr eaLnBrk="1" hangingPunct="1"/>
              <a:t>13</a:t>
            </a:fld>
            <a:endParaRPr lang="en-US" altLang="zh-CN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Outline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4669804"/>
              </p:ext>
            </p:extLst>
          </p:nvPr>
        </p:nvGraphicFramePr>
        <p:xfrm>
          <a:off x="-304672" y="1790700"/>
          <a:ext cx="5105266" cy="339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1" name="Picture 4" descr="j019848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29718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6950" y="6324512"/>
            <a:ext cx="1905000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14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sz="4000" dirty="0" smtClean="0"/>
              <a:t>Flow Chart</a:t>
            </a:r>
            <a:endParaRPr lang="en-US" altLang="zh-CN" sz="4000" dirty="0" smtClean="0">
              <a:ea typeface="宋体" pitchFamily="2" charset="-122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4285829" y="2322491"/>
            <a:ext cx="204217" cy="518897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 bwMode="auto">
          <a:xfrm>
            <a:off x="5791118" y="413211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CN" sz="1400" dirty="0" smtClean="0"/>
              <a:t>Do this for each row</a:t>
            </a:r>
          </a:p>
        </p:txBody>
      </p:sp>
      <p:pic>
        <p:nvPicPr>
          <p:cNvPr id="21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3000596" y="1752644"/>
            <a:ext cx="2819332" cy="464421"/>
            <a:chOff x="1142966" y="487931"/>
            <a:chExt cx="2819332" cy="464421"/>
          </a:xfrm>
          <a:solidFill>
            <a:schemeClr val="accent5"/>
          </a:solidFill>
        </p:grpSpPr>
        <p:sp>
          <p:nvSpPr>
            <p:cNvPr id="32" name="圆角矩形 31"/>
            <p:cNvSpPr/>
            <p:nvPr/>
          </p:nvSpPr>
          <p:spPr>
            <a:xfrm>
              <a:off x="1142966" y="487931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3" name="圆角矩形 4"/>
            <p:cNvSpPr/>
            <p:nvPr/>
          </p:nvSpPr>
          <p:spPr>
            <a:xfrm>
              <a:off x="1165637" y="510602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Character Selection</a:t>
              </a:r>
              <a:endParaRPr lang="en-US" sz="1600" kern="12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971786" y="2890495"/>
            <a:ext cx="2819332" cy="464421"/>
            <a:chOff x="1142966" y="975574"/>
            <a:chExt cx="2819332" cy="464421"/>
          </a:xfrm>
          <a:solidFill>
            <a:schemeClr val="accent5"/>
          </a:solidFill>
        </p:grpSpPr>
        <p:sp>
          <p:nvSpPr>
            <p:cNvPr id="30" name="圆角矩形 29"/>
            <p:cNvSpPr/>
            <p:nvPr/>
          </p:nvSpPr>
          <p:spPr>
            <a:xfrm>
              <a:off x="1142966" y="975574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1" name="圆角矩形 6"/>
            <p:cNvSpPr/>
            <p:nvPr/>
          </p:nvSpPr>
          <p:spPr>
            <a:xfrm>
              <a:off x="1165637" y="998245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Row Distribution</a:t>
              </a:r>
              <a:endParaRPr lang="en-US" sz="1600" kern="12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971786" y="4163196"/>
            <a:ext cx="2819332" cy="464421"/>
            <a:chOff x="1142966" y="1463216"/>
            <a:chExt cx="2819332" cy="464421"/>
          </a:xfrm>
          <a:solidFill>
            <a:schemeClr val="accent5"/>
          </a:solidFill>
        </p:grpSpPr>
        <p:sp>
          <p:nvSpPr>
            <p:cNvPr id="28" name="圆角矩形 27"/>
            <p:cNvSpPr/>
            <p:nvPr/>
          </p:nvSpPr>
          <p:spPr>
            <a:xfrm>
              <a:off x="1142966" y="1463216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9" name="圆角矩形 8"/>
            <p:cNvSpPr/>
            <p:nvPr/>
          </p:nvSpPr>
          <p:spPr>
            <a:xfrm>
              <a:off x="1165637" y="1485887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600" dirty="0"/>
                <a:t>Single Row Ordering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971786" y="5486346"/>
            <a:ext cx="2819332" cy="464421"/>
            <a:chOff x="1142966" y="1950858"/>
            <a:chExt cx="2819332" cy="464421"/>
          </a:xfrm>
          <a:solidFill>
            <a:schemeClr val="accent5"/>
          </a:solidFill>
        </p:grpSpPr>
        <p:sp>
          <p:nvSpPr>
            <p:cNvPr id="26" name="圆角矩形 25"/>
            <p:cNvSpPr/>
            <p:nvPr/>
          </p:nvSpPr>
          <p:spPr>
            <a:xfrm>
              <a:off x="1142966" y="1950858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7" name="圆角矩形 10"/>
            <p:cNvSpPr/>
            <p:nvPr/>
          </p:nvSpPr>
          <p:spPr>
            <a:xfrm>
              <a:off x="1165637" y="1973529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600" dirty="0"/>
                <a:t>Inter-row Swapping</a:t>
              </a:r>
            </a:p>
          </p:txBody>
        </p:sp>
      </p:grpSp>
      <p:sp>
        <p:nvSpPr>
          <p:cNvPr id="34" name="Down Arrow 3"/>
          <p:cNvSpPr/>
          <p:nvPr/>
        </p:nvSpPr>
        <p:spPr bwMode="auto">
          <a:xfrm>
            <a:off x="4291819" y="3518082"/>
            <a:ext cx="204217" cy="518897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Down Arrow 3"/>
          <p:cNvSpPr/>
          <p:nvPr/>
        </p:nvSpPr>
        <p:spPr bwMode="auto">
          <a:xfrm>
            <a:off x="4267208" y="4805680"/>
            <a:ext cx="204217" cy="518897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BCBE03-5DA6-4DE5-B96A-501F05DA0EB7}" type="slidenum">
              <a:rPr lang="en-US" altLang="zh-CN" sz="1400" smtClean="0"/>
              <a:pPr eaLnBrk="1" hangingPunct="1"/>
              <a:t>15</a:t>
            </a:fld>
            <a:endParaRPr lang="en-US" altLang="zh-CN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Outline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87032814"/>
              </p:ext>
            </p:extLst>
          </p:nvPr>
        </p:nvGraphicFramePr>
        <p:xfrm>
          <a:off x="-304672" y="1790700"/>
          <a:ext cx="5105266" cy="339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1" name="Picture 4" descr="j019848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29718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6950" y="6324512"/>
            <a:ext cx="1905000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16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sz="4000" dirty="0" smtClean="0"/>
              <a:t>Flow Chart</a:t>
            </a:r>
            <a:endParaRPr lang="en-US" altLang="zh-CN" sz="4000" dirty="0" smtClean="0">
              <a:ea typeface="宋体" pitchFamily="2" charset="-122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4285829" y="2322491"/>
            <a:ext cx="204217" cy="518897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 bwMode="auto">
          <a:xfrm>
            <a:off x="5791118" y="413211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CN" sz="1400" dirty="0" smtClean="0"/>
              <a:t>Do this for each row</a:t>
            </a:r>
          </a:p>
        </p:txBody>
      </p:sp>
      <p:pic>
        <p:nvPicPr>
          <p:cNvPr id="21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3000596" y="1752644"/>
            <a:ext cx="2819332" cy="464421"/>
            <a:chOff x="1142966" y="487931"/>
            <a:chExt cx="2819332" cy="464421"/>
          </a:xfrm>
          <a:solidFill>
            <a:schemeClr val="accent5"/>
          </a:solidFill>
        </p:grpSpPr>
        <p:sp>
          <p:nvSpPr>
            <p:cNvPr id="32" name="圆角矩形 31"/>
            <p:cNvSpPr/>
            <p:nvPr/>
          </p:nvSpPr>
          <p:spPr>
            <a:xfrm>
              <a:off x="1142966" y="487931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3" name="圆角矩形 4"/>
            <p:cNvSpPr/>
            <p:nvPr/>
          </p:nvSpPr>
          <p:spPr>
            <a:xfrm>
              <a:off x="1165637" y="510602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Character Selection</a:t>
              </a:r>
              <a:endParaRPr lang="en-US" sz="1600" kern="12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971786" y="2890495"/>
            <a:ext cx="2819332" cy="464421"/>
            <a:chOff x="1142966" y="975574"/>
            <a:chExt cx="2819332" cy="464421"/>
          </a:xfrm>
          <a:solidFill>
            <a:schemeClr val="accent5"/>
          </a:solidFill>
        </p:grpSpPr>
        <p:sp>
          <p:nvSpPr>
            <p:cNvPr id="30" name="圆角矩形 29"/>
            <p:cNvSpPr/>
            <p:nvPr/>
          </p:nvSpPr>
          <p:spPr>
            <a:xfrm>
              <a:off x="1142966" y="975574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1" name="圆角矩形 6"/>
            <p:cNvSpPr/>
            <p:nvPr/>
          </p:nvSpPr>
          <p:spPr>
            <a:xfrm>
              <a:off x="1165637" y="998245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Row Distribution</a:t>
              </a:r>
              <a:endParaRPr lang="en-US" sz="1600" kern="12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971786" y="4163196"/>
            <a:ext cx="2819332" cy="464421"/>
            <a:chOff x="1142966" y="1463216"/>
            <a:chExt cx="2819332" cy="464421"/>
          </a:xfrm>
          <a:solidFill>
            <a:schemeClr val="accent5"/>
          </a:solidFill>
        </p:grpSpPr>
        <p:sp>
          <p:nvSpPr>
            <p:cNvPr id="28" name="圆角矩形 27"/>
            <p:cNvSpPr/>
            <p:nvPr/>
          </p:nvSpPr>
          <p:spPr>
            <a:xfrm>
              <a:off x="1142966" y="1463216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9" name="圆角矩形 8"/>
            <p:cNvSpPr/>
            <p:nvPr/>
          </p:nvSpPr>
          <p:spPr>
            <a:xfrm>
              <a:off x="1165637" y="1485887"/>
              <a:ext cx="2773990" cy="419079"/>
            </a:xfrm>
            <a:prstGeom prst="rect">
              <a:avLst/>
            </a:prstGeom>
            <a:solidFill>
              <a:srgbClr val="99CCFF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600" dirty="0"/>
                <a:t>Single Row Ordering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971786" y="5486346"/>
            <a:ext cx="2819332" cy="464421"/>
            <a:chOff x="1142966" y="1950858"/>
            <a:chExt cx="2819332" cy="464421"/>
          </a:xfrm>
          <a:solidFill>
            <a:schemeClr val="accent5"/>
          </a:solidFill>
        </p:grpSpPr>
        <p:sp>
          <p:nvSpPr>
            <p:cNvPr id="26" name="圆角矩形 25"/>
            <p:cNvSpPr/>
            <p:nvPr/>
          </p:nvSpPr>
          <p:spPr>
            <a:xfrm>
              <a:off x="1142966" y="1950858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7" name="圆角矩形 10"/>
            <p:cNvSpPr/>
            <p:nvPr/>
          </p:nvSpPr>
          <p:spPr>
            <a:xfrm>
              <a:off x="1165637" y="1973529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600" dirty="0"/>
                <a:t>Inter-row Swapping</a:t>
              </a:r>
            </a:p>
          </p:txBody>
        </p:sp>
      </p:grpSp>
      <p:sp>
        <p:nvSpPr>
          <p:cNvPr id="34" name="Down Arrow 3"/>
          <p:cNvSpPr/>
          <p:nvPr/>
        </p:nvSpPr>
        <p:spPr bwMode="auto">
          <a:xfrm>
            <a:off x="4291819" y="3518082"/>
            <a:ext cx="204217" cy="518897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Down Arrow 3"/>
          <p:cNvSpPr/>
          <p:nvPr/>
        </p:nvSpPr>
        <p:spPr bwMode="auto">
          <a:xfrm>
            <a:off x="4267208" y="4805680"/>
            <a:ext cx="204217" cy="518897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17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altLang="zh-CN" sz="4000" dirty="0" smtClean="0">
                <a:ea typeface="宋体" pitchFamily="2" charset="-122"/>
              </a:rPr>
              <a:t>Single Row Ordering: </a:t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altLang="zh-CN" sz="4000" dirty="0" smtClean="0">
                <a:ea typeface="宋体" pitchFamily="2" charset="-122"/>
              </a:rPr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00160" y="4952960"/>
                <a:ext cx="8381780" cy="2514600"/>
              </a:xfrm>
            </p:spPr>
            <p:txBody>
              <a:bodyPr/>
              <a:lstStyle/>
              <a:p>
                <a:r>
                  <a:rPr lang="en-US" sz="2400" dirty="0" smtClean="0"/>
                  <a:t>Put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characters into a row, order them to minimize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their </a:t>
                </a:r>
                <a:r>
                  <a:rPr lang="en-US" sz="2400" dirty="0"/>
                  <a:t>total </a:t>
                </a:r>
                <a:r>
                  <a:rPr lang="en-US" sz="2400" dirty="0" smtClean="0"/>
                  <a:t>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𝑇𝑜𝑡𝑎𝑙𝑂𝑣𝑒𝑟𝑙𝑎𝑝𝑝𝑖𝑛𝑔𝑆𝑝𝑎𝑐𝑒</m:t>
                    </m:r>
                  </m:oMath>
                </a14:m>
                <a:endParaRPr lang="en-US" sz="2400" b="0" dirty="0" smtClean="0"/>
              </a:p>
              <a:p>
                <a:r>
                  <a:rPr lang="en-US" altLang="zh-CN" sz="2400" dirty="0"/>
                  <a:t>Solved by travelling salesman problem in previous work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CN" sz="2000" dirty="0">
                    <a:ea typeface="宋体" pitchFamily="2" charset="-122"/>
                  </a:rPr>
                  <a:t>NP-Complete, very slow</a:t>
                </a:r>
                <a:endParaRPr lang="en-US" altLang="zh-CN" sz="2400" dirty="0"/>
              </a:p>
              <a:p>
                <a:pPr marL="0" indent="0">
                  <a:buNone/>
                </a:pPr>
                <a:endParaRPr lang="en-US" sz="2400" b="0" dirty="0" smtClean="0"/>
              </a:p>
            </p:txBody>
          </p:sp>
        </mc:Choice>
        <mc:Fallback xmlns="">
          <p:sp>
            <p:nvSpPr>
              <p:cNvPr id="410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0160" y="4952960"/>
                <a:ext cx="8381780" cy="2514600"/>
              </a:xfrm>
              <a:blipFill rotWithShape="1">
                <a:blip r:embed="rId2"/>
                <a:stretch>
                  <a:fillRect t="-21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" y="90"/>
            <a:ext cx="656212" cy="4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 bwMode="auto">
          <a:xfrm>
            <a:off x="838298" y="1600248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066896" y="1752648"/>
            <a:ext cx="533382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057466" y="1600248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286060" y="1752648"/>
            <a:ext cx="533382" cy="342891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200436" y="1600248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3467131" y="1790743"/>
            <a:ext cx="266691" cy="34289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4876792" y="1600248"/>
            <a:ext cx="2244719" cy="6857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4876796" y="2667020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5105394" y="2819420"/>
            <a:ext cx="533382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5638776" y="2667020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5867370" y="2819420"/>
            <a:ext cx="533382" cy="342891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6400752" y="2667020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6667447" y="2857515"/>
            <a:ext cx="266691" cy="34289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4876792" y="3886188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5143487" y="4076683"/>
            <a:ext cx="266691" cy="34289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5486376" y="3886188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5714970" y="4038588"/>
            <a:ext cx="533382" cy="342891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6248352" y="3886188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6476950" y="4038588"/>
            <a:ext cx="533382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" name="直接连接符 6"/>
          <p:cNvCxnSpPr>
            <a:stCxn id="3" idx="3"/>
          </p:cNvCxnSpPr>
          <p:nvPr/>
        </p:nvCxnSpPr>
        <p:spPr bwMode="auto">
          <a:xfrm>
            <a:off x="7121511" y="1943139"/>
            <a:ext cx="0" cy="2781227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253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18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altLang="zh-CN" sz="4000" dirty="0" smtClean="0">
                <a:ea typeface="宋体" pitchFamily="2" charset="-122"/>
              </a:rPr>
              <a:t>Single Row Ordering: </a:t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altLang="zh-CN" sz="4000" dirty="0" smtClean="0">
                <a:ea typeface="宋体" pitchFamily="2" charset="-122"/>
              </a:rPr>
              <a:t>Our Method – Step 1</a:t>
            </a: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220" y="1828842"/>
            <a:ext cx="8381780" cy="2514600"/>
          </a:xfrm>
        </p:spPr>
        <p:txBody>
          <a:bodyPr/>
          <a:lstStyle/>
          <a:p>
            <a:r>
              <a:rPr lang="en-US" altLang="zh-CN" sz="2400" dirty="0" smtClean="0"/>
              <a:t>Step 1: </a:t>
            </a:r>
            <a:r>
              <a:rPr lang="en-US" sz="2400" dirty="0" smtClean="0"/>
              <a:t>Construct a graph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ea typeface="宋体" pitchFamily="2" charset="-122"/>
              </a:rPr>
              <a:t>each character has two weighted nodes for left and right blanks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ea typeface="宋体" pitchFamily="2" charset="-122"/>
              </a:rPr>
              <a:t>weight of edge is the smaller one of the weights of two nodes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66" y="3352802"/>
            <a:ext cx="1635181" cy="1107065"/>
          </a:xfrm>
          <a:prstGeom prst="rect">
            <a:avLst/>
          </a:prstGeom>
        </p:spPr>
      </p:pic>
      <p:pic>
        <p:nvPicPr>
          <p:cNvPr id="6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" y="90"/>
            <a:ext cx="656212" cy="4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14" y="3124208"/>
            <a:ext cx="4937843" cy="20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6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19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altLang="zh-CN" sz="4000" dirty="0">
                <a:ea typeface="宋体" pitchFamily="2" charset="-122"/>
              </a:rPr>
              <a:t>Single Row Ordering: </a:t>
            </a:r>
            <a:br>
              <a:rPr lang="en-US" altLang="zh-CN" sz="4000" dirty="0">
                <a:ea typeface="宋体" pitchFamily="2" charset="-122"/>
              </a:rPr>
            </a:br>
            <a:r>
              <a:rPr lang="en-US" altLang="zh-CN" sz="4000" dirty="0">
                <a:ea typeface="宋体" pitchFamily="2" charset="-122"/>
              </a:rPr>
              <a:t>Matching</a:t>
            </a:r>
            <a:endParaRPr lang="en-US" altLang="zh-CN" sz="4000" dirty="0" smtClean="0"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8142" y="1093036"/>
                <a:ext cx="8381780" cy="25146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altLang="zh-CN" sz="2400" dirty="0"/>
                  <a:t>Call </a:t>
                </a:r>
                <a:r>
                  <a:rPr lang="en-US" sz="2400" dirty="0"/>
                  <a:t>maximum weighted bipartite matching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000" dirty="0">
                    <a:ea typeface="宋体" pitchFamily="2" charset="-12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>
                    <a:ea typeface="宋体" pitchFamily="2" charset="-122"/>
                  </a:rPr>
                  <a:t> are matched,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ea typeface="宋体" pitchFamily="2" charset="-122"/>
                  </a:rPr>
                  <a:t> should be on the right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 smtClean="0"/>
                  <a:t>Remove </a:t>
                </a:r>
                <a:r>
                  <a:rPr lang="en-US" sz="2400" dirty="0"/>
                  <a:t>the edges </a:t>
                </a:r>
                <a:r>
                  <a:rPr lang="en-US" sz="2400" dirty="0" smtClean="0"/>
                  <a:t>not </a:t>
                </a:r>
                <a:r>
                  <a:rPr lang="en-US" sz="2400" dirty="0"/>
                  <a:t>in the </a:t>
                </a:r>
                <a:r>
                  <a:rPr lang="en-US" sz="2400" dirty="0" smtClean="0"/>
                  <a:t>matching solution</a:t>
                </a:r>
                <a:endParaRPr lang="en-US" sz="2400" dirty="0"/>
              </a:p>
              <a:p>
                <a:r>
                  <a:rPr lang="en-US" sz="2400" dirty="0"/>
                  <a:t>A</a:t>
                </a:r>
                <a:r>
                  <a:rPr lang="en-US" sz="2400" dirty="0" smtClean="0"/>
                  <a:t>dd edges between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ea typeface="宋体" pitchFamily="2" charset="-122"/>
                  </a:rPr>
                  <a:t> </a:t>
                </a:r>
                <a:r>
                  <a:rPr lang="en-US" sz="2000" dirty="0" smtClean="0">
                    <a:ea typeface="宋体" pitchFamily="2" charset="-122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 smtClean="0">
                  <a:ea typeface="宋体" pitchFamily="2" charset="-122"/>
                </a:endParaRPr>
              </a:p>
              <a:p>
                <a:r>
                  <a:rPr lang="en-US" altLang="zh-CN" sz="2400" dirty="0" smtClean="0"/>
                  <a:t>Remove t</a:t>
                </a:r>
                <a:r>
                  <a:rPr lang="en-US" sz="2400" dirty="0" smtClean="0"/>
                  <a:t>he </a:t>
                </a:r>
                <a:r>
                  <a:rPr lang="en-US" sz="2400" dirty="0"/>
                  <a:t>least-weighted edge in the matching solution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410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8142" y="1093036"/>
                <a:ext cx="8381780" cy="2514600"/>
              </a:xfrm>
              <a:blipFill rotWithShape="0">
                <a:blip r:embed="rId2"/>
                <a:stretch>
                  <a:fillRect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 descr="Rectangle: Click to edit Master text styles&#10;Second level&#10;Third level&#10;Fourth level&#10;Fifth level"/>
              <p:cNvSpPr txBox="1">
                <a:spLocks noChangeArrowheads="1"/>
              </p:cNvSpPr>
              <p:nvPr/>
            </p:nvSpPr>
            <p:spPr bwMode="auto">
              <a:xfrm>
                <a:off x="795023" y="5390239"/>
                <a:ext cx="8381780" cy="990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10000"/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95000"/>
                  <a:buFont typeface="Wingdings" pitchFamily="2" charset="2"/>
                  <a:buChar char="w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400" kern="0" dirty="0" smtClean="0"/>
                  <a:t>Check the </a:t>
                </a:r>
                <a:r>
                  <a:rPr lang="en-US" sz="2400" kern="0" dirty="0"/>
                  <a:t>directed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 smtClean="0"/>
                  <a:t>from one </a:t>
                </a:r>
                <a:r>
                  <a:rPr lang="en-US" sz="2400" kern="0" dirty="0"/>
                  <a:t>degree-1 node </a:t>
                </a:r>
                <a:r>
                  <a:rPr lang="en-US" sz="2400" kern="0" dirty="0" smtClean="0"/>
                  <a:t>to</a:t>
                </a:r>
                <a:endParaRPr lang="en-US" sz="2400" kern="0" dirty="0"/>
              </a:p>
              <a:p>
                <a:pPr marL="0" indent="0">
                  <a:buNone/>
                </a:pPr>
                <a:r>
                  <a:rPr lang="en-US" sz="2400" kern="0" dirty="0" smtClean="0"/>
                  <a:t>   another </a:t>
                </a:r>
                <a:r>
                  <a:rPr lang="en-US" sz="2400" kern="0" dirty="0"/>
                  <a:t>degree-1 </a:t>
                </a:r>
                <a:r>
                  <a:rPr lang="en-US" sz="2400" kern="0" dirty="0" smtClean="0"/>
                  <a:t>node</a:t>
                </a:r>
              </a:p>
              <a:p>
                <a:pPr marL="0" indent="0">
                  <a:buNone/>
                </a:pPr>
                <a:endParaRPr lang="en-US" sz="2400" kern="0" dirty="0" smtClean="0"/>
              </a:p>
            </p:txBody>
          </p:sp>
        </mc:Choice>
        <mc:Fallback xmlns="">
          <p:sp>
            <p:nvSpPr>
              <p:cNvPr id="9" name="Rectangle 3" descr="Rectangle: Click to edit Master text styles&#10;Second level&#10;Third level&#10;Fourth level&#10;Fifth level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023" y="5390239"/>
                <a:ext cx="8381780" cy="990550"/>
              </a:xfrm>
              <a:prstGeom prst="rect">
                <a:avLst/>
              </a:prstGeom>
              <a:blipFill rotWithShape="0">
                <a:blip r:embed="rId5"/>
                <a:stretch>
                  <a:fillRect t="-5521" b="-4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902" y="6322298"/>
                <a:ext cx="636264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>
                  <a:buFont typeface="Wingdings" pitchFamily="2" charset="2"/>
                  <a:buChar char="Ø"/>
                </a:pPr>
                <a:r>
                  <a:rPr lang="en-US" sz="2000" dirty="0" smtClean="0">
                    <a:ea typeface="宋体" pitchFamily="2" charset="-122"/>
                  </a:rPr>
                  <a:t>cell order: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baseline="-25000" dirty="0" smtClean="0">
                  <a:ea typeface="宋体" pitchFamily="2" charset="-122"/>
                </a:endParaRPr>
              </a:p>
              <a:p>
                <a:pPr lvl="1" algn="l"/>
                <a:endParaRPr lang="en-US" sz="2000" dirty="0" smtClean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02" y="6322298"/>
                <a:ext cx="6362645" cy="707886"/>
              </a:xfrm>
              <a:prstGeom prst="rect">
                <a:avLst/>
              </a:prstGeom>
              <a:blipFill rotWithShape="0">
                <a:blip r:embed="rId7"/>
                <a:stretch>
                  <a:fillRect t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 bwMode="auto">
          <a:xfrm>
            <a:off x="4874846" y="2819416"/>
            <a:ext cx="803711" cy="171526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34" y="2415652"/>
            <a:ext cx="1252631" cy="848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2751" y="2415652"/>
            <a:ext cx="1180684" cy="823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5273" y="4539695"/>
            <a:ext cx="1282454" cy="908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5273" y="5930054"/>
            <a:ext cx="1333869" cy="941554"/>
          </a:xfrm>
          <a:prstGeom prst="rect">
            <a:avLst/>
          </a:prstGeom>
        </p:spPr>
      </p:pic>
      <p:pic>
        <p:nvPicPr>
          <p:cNvPr id="13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" y="90"/>
            <a:ext cx="656212" cy="4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72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BCBE03-5DA6-4DE5-B96A-501F05DA0EB7}" type="slidenum">
              <a:rPr lang="en-US" altLang="zh-CN" sz="1400" smtClean="0"/>
              <a:pPr eaLnBrk="1" hangingPunct="1"/>
              <a:t>2</a:t>
            </a:fld>
            <a:endParaRPr lang="en-US" altLang="zh-CN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Outline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88045324"/>
              </p:ext>
            </p:extLst>
          </p:nvPr>
        </p:nvGraphicFramePr>
        <p:xfrm>
          <a:off x="-304672" y="1790700"/>
          <a:ext cx="5105266" cy="339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1" name="Picture 4" descr="j019848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29718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20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altLang="zh-CN" sz="4000" dirty="0">
                <a:ea typeface="宋体" pitchFamily="2" charset="-122"/>
              </a:rPr>
              <a:t>Single Row Ordering: </a:t>
            </a:r>
            <a:br>
              <a:rPr lang="en-US" altLang="zh-CN" sz="4000" dirty="0">
                <a:ea typeface="宋体" pitchFamily="2" charset="-122"/>
              </a:rPr>
            </a:br>
            <a:r>
              <a:rPr lang="en-US" altLang="zh-CN" sz="4000" dirty="0">
                <a:ea typeface="宋体" pitchFamily="2" charset="-122"/>
              </a:rPr>
              <a:t>Failed </a:t>
            </a:r>
            <a:r>
              <a:rPr lang="en-US" altLang="zh-CN" sz="4000" dirty="0" smtClean="0">
                <a:ea typeface="宋体" pitchFamily="2" charset="-122"/>
              </a:rPr>
              <a:t>Example with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902" y="1752644"/>
                <a:ext cx="8381780" cy="2514600"/>
              </a:xfrm>
            </p:spPr>
            <p:txBody>
              <a:bodyPr/>
              <a:lstStyle/>
              <a:p>
                <a:r>
                  <a:rPr lang="en-US" sz="2400" dirty="0" smtClean="0"/>
                  <a:t>It only works when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covers all nodes</a:t>
                </a:r>
              </a:p>
              <a:p>
                <a:r>
                  <a:rPr lang="en-US" sz="2400" dirty="0" smtClean="0"/>
                  <a:t>It fails for this matching solution:</a:t>
                </a:r>
              </a:p>
            </p:txBody>
          </p:sp>
        </mc:Choice>
        <mc:Fallback xmlns="">
          <p:sp>
            <p:nvSpPr>
              <p:cNvPr id="410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902" y="1752644"/>
                <a:ext cx="8381780" cy="2514600"/>
              </a:xfrm>
              <a:blipFill rotWithShape="0">
                <a:blip r:embed="rId2"/>
                <a:stretch>
                  <a:fillRect t="-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 bwMode="auto">
          <a:xfrm>
            <a:off x="5983279" y="3300280"/>
            <a:ext cx="803711" cy="171526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98" y="2692235"/>
            <a:ext cx="1828752" cy="129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18" y="2759916"/>
            <a:ext cx="1721320" cy="1231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535" y="2770065"/>
            <a:ext cx="1735154" cy="121165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>
            <a:off x="2912711" y="3290131"/>
            <a:ext cx="803711" cy="171526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3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" y="90"/>
            <a:ext cx="656212" cy="4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5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21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altLang="zh-CN" sz="4000" dirty="0">
                <a:ea typeface="宋体" pitchFamily="2" charset="-122"/>
              </a:rPr>
              <a:t>Single Row Ordering: </a:t>
            </a:r>
            <a:br>
              <a:rPr lang="en-US" altLang="zh-CN" sz="4000" dirty="0">
                <a:ea typeface="宋体" pitchFamily="2" charset="-122"/>
              </a:rPr>
            </a:br>
            <a:r>
              <a:rPr lang="en-US" altLang="zh-CN" sz="4000" dirty="0">
                <a:ea typeface="宋体" pitchFamily="2" charset="-122"/>
              </a:rPr>
              <a:t>Our </a:t>
            </a:r>
            <a:r>
              <a:rPr lang="en-US" altLang="zh-CN" sz="4000" dirty="0" smtClean="0">
                <a:ea typeface="宋体" pitchFamily="2" charset="-122"/>
              </a:rPr>
              <a:t>Method</a:t>
            </a: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902" y="1752644"/>
            <a:ext cx="8381780" cy="2514600"/>
          </a:xfrm>
        </p:spPr>
        <p:txBody>
          <a:bodyPr/>
          <a:lstStyle/>
          <a:p>
            <a:r>
              <a:rPr lang="en-US" sz="2400" dirty="0" smtClean="0"/>
              <a:t>Step 2: Let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dirty="0"/>
              <a:t> be the minimum weight among</a:t>
            </a:r>
          </a:p>
          <a:p>
            <a:pPr marL="0" indent="0">
              <a:buNone/>
            </a:pPr>
            <a:r>
              <a:rPr lang="en-US" sz="2400" dirty="0" smtClean="0"/>
              <a:t>    all </a:t>
            </a:r>
            <a:r>
              <a:rPr lang="en-US" sz="2400" dirty="0"/>
              <a:t>the </a:t>
            </a:r>
            <a:r>
              <a:rPr lang="en-US" sz="2400" dirty="0" smtClean="0"/>
              <a:t>nodes in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/>
              <a:t>. </a:t>
            </a:r>
            <a:r>
              <a:rPr lang="en-US" sz="2400" dirty="0"/>
              <a:t>Update the weight of every node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/>
              <a:t> as</a:t>
            </a:r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weight(v)</a:t>
            </a:r>
            <a:r>
              <a:rPr lang="en-US" sz="2400" dirty="0" smtClean="0"/>
              <a:t>−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US" sz="24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Step </a:t>
            </a:r>
            <a:r>
              <a:rPr lang="en-US" sz="2400" dirty="0" smtClean="0"/>
              <a:t>3: </a:t>
            </a:r>
            <a:r>
              <a:rPr lang="en-US" sz="2400" dirty="0"/>
              <a:t>Remove those nodes with weight 0 and their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corresponding </a:t>
            </a:r>
            <a:r>
              <a:rPr lang="en-US" sz="2400" dirty="0"/>
              <a:t>edges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Step </a:t>
            </a:r>
            <a:r>
              <a:rPr lang="en-US" sz="2400" dirty="0" smtClean="0"/>
              <a:t>4: Update </a:t>
            </a:r>
            <a:r>
              <a:rPr lang="en-US" sz="2400" dirty="0"/>
              <a:t>all the edge weights according the </a:t>
            </a:r>
            <a:r>
              <a:rPr lang="en-US" sz="2400" dirty="0" smtClean="0"/>
              <a:t>new node </a:t>
            </a:r>
            <a:r>
              <a:rPr lang="en-US" sz="2400" dirty="0"/>
              <a:t>weights to obtain graph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G' 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THEOREM</a:t>
            </a:r>
            <a:r>
              <a:rPr lang="en-US" sz="2400" dirty="0" smtClean="0"/>
              <a:t>: When </a:t>
            </a:r>
            <a:r>
              <a:rPr lang="en-US" sz="2400" dirty="0"/>
              <a:t>all the edges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G'</a:t>
            </a:r>
            <a:r>
              <a:rPr lang="en-US" sz="2400" dirty="0" smtClean="0"/>
              <a:t> </a:t>
            </a:r>
            <a:r>
              <a:rPr lang="en-US" sz="2400" dirty="0"/>
              <a:t>are with </a:t>
            </a:r>
            <a:r>
              <a:rPr lang="en-US" sz="2400" dirty="0" smtClean="0"/>
              <a:t>equal weight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Constraint</a:t>
            </a:r>
            <a:r>
              <a:rPr lang="en-US" sz="2400" dirty="0" smtClean="0"/>
              <a:t>), </a:t>
            </a:r>
            <a:r>
              <a:rPr lang="en-US" sz="2400" dirty="0"/>
              <a:t>the maximum weighted matching 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G'</a:t>
            </a:r>
            <a:r>
              <a:rPr lang="en-US" sz="2400" dirty="0" smtClean="0"/>
              <a:t> </a:t>
            </a:r>
            <a:r>
              <a:rPr lang="en-US" sz="2400" dirty="0"/>
              <a:t>can </a:t>
            </a:r>
            <a:r>
              <a:rPr lang="en-US" sz="2400" dirty="0" smtClean="0"/>
              <a:t>always give </a:t>
            </a:r>
            <a:r>
              <a:rPr lang="en-US" sz="2400" dirty="0"/>
              <a:t>a character ordering with the optimal overlapping space</a:t>
            </a:r>
            <a:endParaRPr lang="en-US" sz="2400" dirty="0" smtClean="0"/>
          </a:p>
        </p:txBody>
      </p:sp>
      <p:pic>
        <p:nvPicPr>
          <p:cNvPr id="6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" y="90"/>
            <a:ext cx="656212" cy="4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1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22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altLang="zh-CN" sz="4000" dirty="0">
                <a:ea typeface="宋体" pitchFamily="2" charset="-122"/>
              </a:rPr>
              <a:t>Single Row Ordering: </a:t>
            </a:r>
            <a:br>
              <a:rPr lang="en-US" altLang="zh-CN" sz="4000" dirty="0">
                <a:ea typeface="宋体" pitchFamily="2" charset="-122"/>
              </a:rPr>
            </a:br>
            <a:r>
              <a:rPr lang="en-US" altLang="zh-CN" sz="4000" dirty="0">
                <a:ea typeface="宋体" pitchFamily="2" charset="-122"/>
              </a:rPr>
              <a:t>Proof</a:t>
            </a:r>
            <a:endParaRPr lang="en-US" altLang="zh-CN" sz="4000" dirty="0" smtClean="0">
              <a:ea typeface="宋体" pitchFamily="2" charset="-122"/>
            </a:endParaRP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902" y="1476788"/>
            <a:ext cx="8381780" cy="2514600"/>
          </a:xfrm>
        </p:spPr>
        <p:txBody>
          <a:bodyPr/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2400" dirty="0" smtClean="0"/>
              <a:t> is </a:t>
            </a:r>
            <a:r>
              <a:rPr lang="en-US" sz="2400" dirty="0"/>
              <a:t>the set of </a:t>
            </a:r>
            <a:r>
              <a:rPr lang="en-US" sz="2400" dirty="0" smtClean="0"/>
              <a:t>characters that </a:t>
            </a:r>
            <a:r>
              <a:rPr lang="en-US" sz="2400" dirty="0"/>
              <a:t>have corresponding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nodes </a:t>
            </a:r>
            <a:r>
              <a:rPr lang="en-US" sz="2400" dirty="0"/>
              <a:t>in both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/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marL="0" indent="0">
              <a:buNone/>
            </a:pP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/>
              <a:t>Case 1: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|U| = |V| =|DS|, </a:t>
            </a:r>
          </a:p>
          <a:p>
            <a:pPr marL="0" indent="0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/>
              <a:t>optimal overlapping is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(|DS|-1).w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Case 2: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|U| </a:t>
            </a:r>
            <a:r>
              <a:rPr lang="zh-C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|DS|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|V| 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|DS| , </a:t>
            </a:r>
          </a:p>
          <a:p>
            <a:pPr marL="0" indent="0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/>
              <a:t>optimal overlapping is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dirty="0" smtClean="0"/>
              <a:t>{|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smtClean="0"/>
              <a:t>|, |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400" dirty="0" smtClean="0"/>
              <a:t>|}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.w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marL="0" indent="0">
              <a:buNone/>
            </a:pP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" y="90"/>
            <a:ext cx="656212" cy="4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711" y="4746184"/>
            <a:ext cx="1196189" cy="860606"/>
          </a:xfrm>
          <a:prstGeom prst="rect">
            <a:avLst/>
          </a:prstGeom>
        </p:spPr>
      </p:pic>
      <p:pic>
        <p:nvPicPr>
          <p:cNvPr id="27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881" y="2895614"/>
            <a:ext cx="943425" cy="9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6950" y="6324512"/>
            <a:ext cx="1905000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23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sz="4000" dirty="0" smtClean="0"/>
              <a:t>Flow Chart</a:t>
            </a:r>
            <a:endParaRPr lang="en-US" altLang="zh-CN" sz="4000" dirty="0" smtClean="0">
              <a:ea typeface="宋体" pitchFamily="2" charset="-122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4285829" y="2322491"/>
            <a:ext cx="204217" cy="518897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 bwMode="auto">
          <a:xfrm>
            <a:off x="5791118" y="413211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CN" sz="1400" dirty="0" smtClean="0"/>
              <a:t>Do this for each row</a:t>
            </a:r>
          </a:p>
        </p:txBody>
      </p:sp>
      <p:pic>
        <p:nvPicPr>
          <p:cNvPr id="21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3000596" y="1752644"/>
            <a:ext cx="2819332" cy="464421"/>
            <a:chOff x="1142966" y="487931"/>
            <a:chExt cx="2819332" cy="464421"/>
          </a:xfrm>
          <a:solidFill>
            <a:schemeClr val="accent5"/>
          </a:solidFill>
        </p:grpSpPr>
        <p:sp>
          <p:nvSpPr>
            <p:cNvPr id="32" name="圆角矩形 31"/>
            <p:cNvSpPr/>
            <p:nvPr/>
          </p:nvSpPr>
          <p:spPr>
            <a:xfrm>
              <a:off x="1142966" y="487931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3" name="圆角矩形 4"/>
            <p:cNvSpPr/>
            <p:nvPr/>
          </p:nvSpPr>
          <p:spPr>
            <a:xfrm>
              <a:off x="1165637" y="510602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Character Selection</a:t>
              </a:r>
              <a:endParaRPr lang="en-US" sz="1600" kern="12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971786" y="2890495"/>
            <a:ext cx="2819332" cy="464421"/>
            <a:chOff x="1142966" y="975574"/>
            <a:chExt cx="2819332" cy="464421"/>
          </a:xfrm>
          <a:solidFill>
            <a:srgbClr val="99CCFF"/>
          </a:solidFill>
        </p:grpSpPr>
        <p:sp>
          <p:nvSpPr>
            <p:cNvPr id="30" name="圆角矩形 29"/>
            <p:cNvSpPr/>
            <p:nvPr/>
          </p:nvSpPr>
          <p:spPr>
            <a:xfrm>
              <a:off x="1142966" y="975574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1" name="圆角矩形 6"/>
            <p:cNvSpPr/>
            <p:nvPr/>
          </p:nvSpPr>
          <p:spPr>
            <a:xfrm>
              <a:off x="1165637" y="998245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Row Distribution</a:t>
              </a:r>
              <a:endParaRPr lang="en-US" sz="1600" kern="12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971786" y="4163196"/>
            <a:ext cx="2819332" cy="464421"/>
            <a:chOff x="1142966" y="1463216"/>
            <a:chExt cx="2819332" cy="464421"/>
          </a:xfrm>
          <a:solidFill>
            <a:schemeClr val="accent5"/>
          </a:solidFill>
        </p:grpSpPr>
        <p:sp>
          <p:nvSpPr>
            <p:cNvPr id="28" name="圆角矩形 27"/>
            <p:cNvSpPr/>
            <p:nvPr/>
          </p:nvSpPr>
          <p:spPr>
            <a:xfrm>
              <a:off x="1142966" y="1463216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9" name="圆角矩形 8"/>
            <p:cNvSpPr/>
            <p:nvPr/>
          </p:nvSpPr>
          <p:spPr>
            <a:xfrm>
              <a:off x="1165637" y="1485887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600" dirty="0"/>
                <a:t>Single Row Ordering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971786" y="5486346"/>
            <a:ext cx="2819332" cy="464421"/>
            <a:chOff x="1142966" y="1950858"/>
            <a:chExt cx="2819332" cy="464421"/>
          </a:xfrm>
          <a:solidFill>
            <a:schemeClr val="accent5"/>
          </a:solidFill>
        </p:grpSpPr>
        <p:sp>
          <p:nvSpPr>
            <p:cNvPr id="26" name="圆角矩形 25"/>
            <p:cNvSpPr/>
            <p:nvPr/>
          </p:nvSpPr>
          <p:spPr>
            <a:xfrm>
              <a:off x="1142966" y="1950858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7" name="圆角矩形 10"/>
            <p:cNvSpPr/>
            <p:nvPr/>
          </p:nvSpPr>
          <p:spPr>
            <a:xfrm>
              <a:off x="1165637" y="1973529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600" dirty="0"/>
                <a:t>Inter-row Swapping</a:t>
              </a:r>
            </a:p>
          </p:txBody>
        </p:sp>
      </p:grpSp>
      <p:sp>
        <p:nvSpPr>
          <p:cNvPr id="34" name="Down Arrow 3"/>
          <p:cNvSpPr/>
          <p:nvPr/>
        </p:nvSpPr>
        <p:spPr bwMode="auto">
          <a:xfrm>
            <a:off x="4291819" y="3518082"/>
            <a:ext cx="204217" cy="518897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Down Arrow 3"/>
          <p:cNvSpPr/>
          <p:nvPr/>
        </p:nvSpPr>
        <p:spPr bwMode="auto">
          <a:xfrm>
            <a:off x="4267208" y="4805680"/>
            <a:ext cx="204217" cy="518897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24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sz="4000" dirty="0"/>
              <a:t>Constraint </a:t>
            </a:r>
            <a:r>
              <a:rPr lang="en-US" sz="4000" dirty="0" smtClean="0"/>
              <a:t>Satisfaction</a:t>
            </a:r>
            <a:endParaRPr lang="en-US" altLang="zh-CN" sz="4000" dirty="0" smtClean="0"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902" y="1752644"/>
                <a:ext cx="8381780" cy="2514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1600" b="1" dirty="0"/>
                  <a:t> </a:t>
                </a:r>
                <a:r>
                  <a:rPr lang="en-US" altLang="zh-CN" sz="1600" b="1" dirty="0" smtClean="0"/>
                  <a:t>     THEOREM</a:t>
                </a:r>
                <a:r>
                  <a:rPr lang="en-US" altLang="zh-CN" sz="1600" dirty="0"/>
                  <a:t>: When all the edges in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G'</a:t>
                </a:r>
                <a:r>
                  <a:rPr lang="en-US" altLang="zh-CN" sz="1600" dirty="0"/>
                  <a:t> are  </a:t>
                </a:r>
                <a:r>
                  <a:rPr lang="en-US" altLang="zh-CN" sz="1600" dirty="0" smtClean="0"/>
                  <a:t>with </a:t>
                </a:r>
                <a:r>
                  <a:rPr lang="en-US" altLang="zh-CN" sz="1600" dirty="0"/>
                  <a:t>equal </a:t>
                </a:r>
                <a:r>
                  <a:rPr lang="en-US" altLang="zh-CN" sz="1600" dirty="0" smtClean="0"/>
                  <a:t>weight…</a:t>
                </a:r>
                <a:endParaRPr lang="en-US" sz="1600" dirty="0" smtClean="0"/>
              </a:p>
              <a:p>
                <a:r>
                  <a:rPr lang="en-US" sz="2400" dirty="0" smtClean="0"/>
                  <a:t>Sort: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is before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iff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2400" dirty="0" smtClean="0"/>
                  <a:t>&gt;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dirty="0" smtClean="0"/>
                  <a:t>  </a:t>
                </a:r>
                <a:r>
                  <a:rPr lang="it-IT" sz="2400" dirty="0"/>
                  <a:t>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2400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dirty="0" smtClean="0"/>
                  <a:t>∧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2400" dirty="0"/>
                  <a:t>&gt;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Typically,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𝑟</m:t>
                        </m:r>
                        <m:r>
                          <a:rPr lang="en-US" altLang="zh-CN" sz="24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Characters </a:t>
                </a:r>
                <a:r>
                  <a:rPr lang="en-US" sz="2400" dirty="0"/>
                  <a:t>in </a:t>
                </a:r>
                <a:r>
                  <a:rPr lang="en-US" sz="2400" dirty="0" smtClean="0"/>
                  <a:t>(a</a:t>
                </a:r>
                <a:r>
                  <a:rPr lang="en-US" altLang="zh-CN" sz="2400" dirty="0" smtClean="0"/>
                  <a:t>t </a:t>
                </a:r>
                <a:r>
                  <a:rPr lang="en-US" altLang="zh-CN" sz="2400" dirty="0"/>
                  <a:t>most </a:t>
                </a:r>
                <a:r>
                  <a:rPr lang="en-US" altLang="zh-CN" sz="2400" dirty="0" smtClean="0"/>
                  <a:t>3) </a:t>
                </a:r>
                <a:r>
                  <a:rPr lang="en-US" sz="2400" dirty="0" smtClean="0"/>
                  <a:t>clusters that </a:t>
                </a:r>
                <a:r>
                  <a:rPr lang="en-US" sz="2400" dirty="0"/>
                  <a:t>are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close to </a:t>
                </a:r>
                <a:r>
                  <a:rPr lang="en-US" sz="2400" dirty="0"/>
                  <a:t>one another in the sorted list will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be placed into </a:t>
                </a:r>
                <a:r>
                  <a:rPr lang="en-US" sz="2400" dirty="0"/>
                  <a:t>a </a:t>
                </a:r>
                <a:r>
                  <a:rPr lang="en-US" sz="2400" dirty="0" smtClean="0"/>
                  <a:t>row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Satisfy the constraint: Edges </a:t>
                </a:r>
                <a:r>
                  <a:rPr lang="en-US" sz="2400" dirty="0"/>
                  <a:t>in the graph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G'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are of equal </a:t>
                </a:r>
                <a:r>
                  <a:rPr lang="en-US" sz="2400" dirty="0" smtClean="0"/>
                  <a:t>weight 1</a:t>
                </a:r>
              </a:p>
              <a:p>
                <a:r>
                  <a:rPr lang="en-US" sz="2400" dirty="0" smtClean="0"/>
                  <a:t>Additional advantage: all </a:t>
                </a:r>
                <a:r>
                  <a:rPr lang="en-US" sz="2400" dirty="0"/>
                  <a:t>the blank areas of the </a:t>
                </a:r>
                <a:r>
                  <a:rPr lang="en-US" sz="2400" dirty="0" smtClean="0"/>
                  <a:t>characters are distributed regularly</a:t>
                </a:r>
              </a:p>
            </p:txBody>
          </p:sp>
        </mc:Choice>
        <mc:Fallback xmlns="">
          <p:sp>
            <p:nvSpPr>
              <p:cNvPr id="410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902" y="1752644"/>
                <a:ext cx="8381780" cy="2514600"/>
              </a:xfrm>
              <a:blipFill rotWithShape="1">
                <a:blip r:embed="rId2"/>
                <a:stretch>
                  <a:fillRect t="-971" b="-878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535" y="1858915"/>
            <a:ext cx="1801949" cy="2103471"/>
          </a:xfrm>
          <a:prstGeom prst="rect">
            <a:avLst/>
          </a:prstGeom>
        </p:spPr>
      </p:pic>
      <p:pic>
        <p:nvPicPr>
          <p:cNvPr id="6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25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sz="4000" dirty="0" smtClean="0"/>
              <a:t>Redistribution</a:t>
            </a:r>
            <a:endParaRPr lang="en-US" altLang="zh-CN" sz="4000" dirty="0" smtClean="0">
              <a:ea typeface="宋体" pitchFamily="2" charset="-122"/>
            </a:endParaRP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220" y="1729899"/>
            <a:ext cx="8381780" cy="1720105"/>
          </a:xfrm>
        </p:spPr>
        <p:txBody>
          <a:bodyPr/>
          <a:lstStyle/>
          <a:p>
            <a:r>
              <a:rPr lang="en-US" sz="2400" dirty="0" smtClean="0"/>
              <a:t>Rows are divided into groups</a:t>
            </a:r>
          </a:p>
          <a:p>
            <a:r>
              <a:rPr lang="en-US" sz="2400" dirty="0" smtClean="0"/>
              <a:t>Unbalanced distribution of extra blanks in groups</a:t>
            </a:r>
          </a:p>
          <a:p>
            <a:r>
              <a:rPr lang="en-US" sz="2400" dirty="0" smtClean="0"/>
              <a:t>Combine </a:t>
            </a:r>
            <a:r>
              <a:rPr lang="en-US" sz="2400" dirty="0"/>
              <a:t>and utilize extra blanks with different types carefully to increase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TotalOverlappingSpace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20" y="3617640"/>
            <a:ext cx="1705322" cy="1981148"/>
          </a:xfrm>
          <a:prstGeom prst="rect">
            <a:avLst/>
          </a:prstGeom>
        </p:spPr>
      </p:pic>
      <p:pic>
        <p:nvPicPr>
          <p:cNvPr id="10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3750556" y="3465244"/>
            <a:ext cx="911562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979154" y="3655739"/>
            <a:ext cx="454370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795662" y="3465244"/>
            <a:ext cx="911562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7176652" y="3655739"/>
            <a:ext cx="301978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5195504" y="3465244"/>
            <a:ext cx="911562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5424102" y="3655739"/>
            <a:ext cx="304788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5728890" y="3465244"/>
            <a:ext cx="152396" cy="685782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7024256" y="3465244"/>
            <a:ext cx="152396" cy="685782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8083697" y="4551065"/>
            <a:ext cx="911562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8464687" y="4741560"/>
            <a:ext cx="301978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6556923" y="4551065"/>
            <a:ext cx="911562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6785521" y="4741560"/>
            <a:ext cx="304788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7090309" y="4551065"/>
            <a:ext cx="152396" cy="685782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8312291" y="4551065"/>
            <a:ext cx="152396" cy="685782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3434660" y="4551065"/>
            <a:ext cx="911562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3663258" y="4741560"/>
            <a:ext cx="304788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3968046" y="4551065"/>
            <a:ext cx="152396" cy="685782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3429030" y="5791138"/>
            <a:ext cx="911562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3810020" y="5981633"/>
            <a:ext cx="301978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3657624" y="5791138"/>
            <a:ext cx="152396" cy="685782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8079922" y="5751184"/>
            <a:ext cx="911562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8460912" y="5941679"/>
            <a:ext cx="301978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8308516" y="5751184"/>
            <a:ext cx="152396" cy="685782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4952990" y="5751184"/>
            <a:ext cx="911562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5333980" y="5941679"/>
            <a:ext cx="301978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5181584" y="5751184"/>
            <a:ext cx="152396" cy="685782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6556923" y="5751184"/>
            <a:ext cx="911562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6785521" y="5941679"/>
            <a:ext cx="304788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7090309" y="5751184"/>
            <a:ext cx="152396" cy="685782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4952990" y="4532016"/>
            <a:ext cx="911562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5181588" y="4722511"/>
            <a:ext cx="304788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5486376" y="4532016"/>
            <a:ext cx="152396" cy="685782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 flipV="1">
            <a:off x="4120442" y="5236847"/>
            <a:ext cx="832548" cy="514337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矩形 63"/>
          <p:cNvSpPr/>
          <p:nvPr/>
        </p:nvSpPr>
        <p:spPr bwMode="auto">
          <a:xfrm>
            <a:off x="1524080" y="5751184"/>
            <a:ext cx="911562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1776783" y="5956215"/>
            <a:ext cx="304788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2081571" y="5751184"/>
            <a:ext cx="152396" cy="685782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1700581" y="5751184"/>
            <a:ext cx="152396" cy="685782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7619920" y="4913005"/>
            <a:ext cx="380990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7543722" y="6095929"/>
            <a:ext cx="380990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556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6950" y="6324512"/>
            <a:ext cx="1905000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26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sz="4000" dirty="0" smtClean="0"/>
              <a:t>Flow Chart</a:t>
            </a:r>
            <a:endParaRPr lang="en-US" altLang="zh-CN" sz="4000" dirty="0" smtClean="0">
              <a:ea typeface="宋体" pitchFamily="2" charset="-122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4285829" y="2322491"/>
            <a:ext cx="204217" cy="518897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 bwMode="auto">
          <a:xfrm>
            <a:off x="5791118" y="413211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CN" sz="1400" dirty="0" smtClean="0"/>
              <a:t>Do this for each row</a:t>
            </a:r>
          </a:p>
        </p:txBody>
      </p:sp>
      <p:pic>
        <p:nvPicPr>
          <p:cNvPr id="21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3000596" y="1752644"/>
            <a:ext cx="2819332" cy="464421"/>
            <a:chOff x="1142966" y="487931"/>
            <a:chExt cx="2819332" cy="464421"/>
          </a:xfrm>
          <a:solidFill>
            <a:schemeClr val="accent5"/>
          </a:solidFill>
        </p:grpSpPr>
        <p:sp>
          <p:nvSpPr>
            <p:cNvPr id="32" name="圆角矩形 31"/>
            <p:cNvSpPr/>
            <p:nvPr/>
          </p:nvSpPr>
          <p:spPr>
            <a:xfrm>
              <a:off x="1142966" y="487931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3" name="圆角矩形 4"/>
            <p:cNvSpPr/>
            <p:nvPr/>
          </p:nvSpPr>
          <p:spPr>
            <a:xfrm>
              <a:off x="1165637" y="510602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Character Selection</a:t>
              </a:r>
              <a:endParaRPr lang="en-US" sz="1600" kern="12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971786" y="2890495"/>
            <a:ext cx="2819332" cy="464421"/>
            <a:chOff x="1142966" y="975574"/>
            <a:chExt cx="2819332" cy="464421"/>
          </a:xfrm>
          <a:solidFill>
            <a:schemeClr val="accent5"/>
          </a:solidFill>
        </p:grpSpPr>
        <p:sp>
          <p:nvSpPr>
            <p:cNvPr id="30" name="圆角矩形 29"/>
            <p:cNvSpPr/>
            <p:nvPr/>
          </p:nvSpPr>
          <p:spPr>
            <a:xfrm>
              <a:off x="1142966" y="975574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1" name="圆角矩形 6"/>
            <p:cNvSpPr/>
            <p:nvPr/>
          </p:nvSpPr>
          <p:spPr>
            <a:xfrm>
              <a:off x="1165637" y="998245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Row Distribution</a:t>
              </a:r>
              <a:endParaRPr lang="en-US" sz="1600" kern="12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971786" y="4163196"/>
            <a:ext cx="2819332" cy="464421"/>
            <a:chOff x="1142966" y="1463216"/>
            <a:chExt cx="2819332" cy="464421"/>
          </a:xfrm>
          <a:solidFill>
            <a:schemeClr val="accent5"/>
          </a:solidFill>
        </p:grpSpPr>
        <p:sp>
          <p:nvSpPr>
            <p:cNvPr id="28" name="圆角矩形 27"/>
            <p:cNvSpPr/>
            <p:nvPr/>
          </p:nvSpPr>
          <p:spPr>
            <a:xfrm>
              <a:off x="1142966" y="1463216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9" name="圆角矩形 8"/>
            <p:cNvSpPr/>
            <p:nvPr/>
          </p:nvSpPr>
          <p:spPr>
            <a:xfrm>
              <a:off x="1165637" y="1485887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600" dirty="0"/>
                <a:t>Single Row Ordering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971786" y="5486346"/>
            <a:ext cx="2819332" cy="464421"/>
            <a:chOff x="1142966" y="1950858"/>
            <a:chExt cx="2819332" cy="464421"/>
          </a:xfrm>
          <a:solidFill>
            <a:schemeClr val="accent5"/>
          </a:solidFill>
        </p:grpSpPr>
        <p:sp>
          <p:nvSpPr>
            <p:cNvPr id="26" name="圆角矩形 25"/>
            <p:cNvSpPr/>
            <p:nvPr/>
          </p:nvSpPr>
          <p:spPr>
            <a:xfrm>
              <a:off x="1142966" y="1950858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7" name="圆角矩形 10"/>
            <p:cNvSpPr/>
            <p:nvPr/>
          </p:nvSpPr>
          <p:spPr>
            <a:xfrm>
              <a:off x="1165637" y="1973529"/>
              <a:ext cx="2773990" cy="419079"/>
            </a:xfrm>
            <a:prstGeom prst="rect">
              <a:avLst/>
            </a:prstGeom>
            <a:solidFill>
              <a:srgbClr val="99CCFF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600" dirty="0"/>
                <a:t>Inter-row Swapping</a:t>
              </a:r>
            </a:p>
          </p:txBody>
        </p:sp>
      </p:grpSp>
      <p:sp>
        <p:nvSpPr>
          <p:cNvPr id="34" name="Down Arrow 3"/>
          <p:cNvSpPr/>
          <p:nvPr/>
        </p:nvSpPr>
        <p:spPr bwMode="auto">
          <a:xfrm>
            <a:off x="4291819" y="3518082"/>
            <a:ext cx="204217" cy="518897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Down Arrow 3"/>
          <p:cNvSpPr/>
          <p:nvPr/>
        </p:nvSpPr>
        <p:spPr bwMode="auto">
          <a:xfrm>
            <a:off x="4267208" y="4805680"/>
            <a:ext cx="204217" cy="518897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27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sz="4000" dirty="0" smtClean="0"/>
              <a:t>Swapping</a:t>
            </a:r>
            <a:endParaRPr lang="en-US" altLang="zh-CN" sz="4000" dirty="0" smtClean="0">
              <a:ea typeface="宋体" pitchFamily="2" charset="-122"/>
            </a:endParaRP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91201" y="1577503"/>
            <a:ext cx="8381780" cy="4579270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dirty="0"/>
              <a:t>character in one </a:t>
            </a:r>
            <a:r>
              <a:rPr lang="en-US" sz="2400" dirty="0" smtClean="0"/>
              <a:t>row may be </a:t>
            </a:r>
            <a:r>
              <a:rPr lang="en-US" sz="2400" dirty="0"/>
              <a:t>more useful in another </a:t>
            </a:r>
            <a:r>
              <a:rPr lang="en-US" sz="2400" dirty="0" smtClean="0"/>
              <a:t>row</a:t>
            </a:r>
          </a:p>
          <a:p>
            <a:endParaRPr lang="en-US" sz="2400" dirty="0" smtClean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D</a:t>
            </a:r>
            <a:r>
              <a:rPr lang="en-US" sz="2400" dirty="0" smtClean="0"/>
              <a:t>eterministic method instead of random method in previous work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1565301" y="2590822"/>
            <a:ext cx="2244719" cy="6857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600282" y="3505198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866977" y="3695693"/>
            <a:ext cx="266691" cy="342891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209866" y="3505198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438460" y="3657598"/>
            <a:ext cx="533382" cy="342891"/>
          </a:xfrm>
          <a:prstGeom prst="rect">
            <a:avLst/>
          </a:prstGeom>
          <a:solidFill>
            <a:srgbClr val="5674F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971842" y="3505198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200440" y="3657598"/>
            <a:ext cx="533382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600278" y="4889486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752675" y="5079981"/>
            <a:ext cx="380990" cy="342891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209866" y="4889486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2438460" y="5041886"/>
            <a:ext cx="533382" cy="342891"/>
          </a:xfrm>
          <a:prstGeom prst="rect">
            <a:avLst/>
          </a:prstGeom>
          <a:solidFill>
            <a:srgbClr val="5674F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2971842" y="4889486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3200440" y="5041886"/>
            <a:ext cx="533382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4765617" y="2590822"/>
            <a:ext cx="2397115" cy="6857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右箭头 2"/>
          <p:cNvSpPr/>
          <p:nvPr/>
        </p:nvSpPr>
        <p:spPr bwMode="auto">
          <a:xfrm rot="5400000">
            <a:off x="2539408" y="4406230"/>
            <a:ext cx="470155" cy="242316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4800598" y="3505198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5067293" y="3695693"/>
            <a:ext cx="266691" cy="342891"/>
          </a:xfrm>
          <a:prstGeom prst="rect">
            <a:avLst/>
          </a:prstGeom>
          <a:solidFill>
            <a:srgbClr val="5674F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5410182" y="3505198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5638776" y="3657598"/>
            <a:ext cx="533382" cy="342891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6172158" y="3505198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6400756" y="3657598"/>
            <a:ext cx="533382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4800594" y="4889486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5067293" y="5079981"/>
            <a:ext cx="266688" cy="342891"/>
          </a:xfrm>
          <a:prstGeom prst="rect">
            <a:avLst/>
          </a:prstGeom>
          <a:solidFill>
            <a:srgbClr val="5674F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5562574" y="4889486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5638773" y="5041886"/>
            <a:ext cx="685778" cy="342891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6324554" y="4889486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6553152" y="5041886"/>
            <a:ext cx="533382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6" name="右箭头 45"/>
          <p:cNvSpPr/>
          <p:nvPr/>
        </p:nvSpPr>
        <p:spPr bwMode="auto">
          <a:xfrm rot="5400000">
            <a:off x="5739724" y="4406230"/>
            <a:ext cx="470155" cy="242316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7" name="直接连接符 46"/>
          <p:cNvCxnSpPr/>
          <p:nvPr/>
        </p:nvCxnSpPr>
        <p:spPr bwMode="auto">
          <a:xfrm>
            <a:off x="7162732" y="2946437"/>
            <a:ext cx="0" cy="2781227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直接连接符 47"/>
          <p:cNvCxnSpPr/>
          <p:nvPr/>
        </p:nvCxnSpPr>
        <p:spPr bwMode="auto">
          <a:xfrm>
            <a:off x="3810020" y="2946437"/>
            <a:ext cx="0" cy="2781227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26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6950" y="6324512"/>
            <a:ext cx="1905000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28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sz="4000" dirty="0" smtClean="0"/>
              <a:t>Flow Chart</a:t>
            </a:r>
            <a:endParaRPr lang="en-US" altLang="zh-CN" sz="4000" dirty="0" smtClean="0">
              <a:ea typeface="宋体" pitchFamily="2" charset="-122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4285829" y="2322491"/>
            <a:ext cx="204217" cy="518897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 bwMode="auto">
          <a:xfrm>
            <a:off x="5791118" y="413211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CN" sz="1400" dirty="0" smtClean="0"/>
              <a:t>Do this for each row</a:t>
            </a:r>
          </a:p>
        </p:txBody>
      </p:sp>
      <p:pic>
        <p:nvPicPr>
          <p:cNvPr id="21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3000596" y="1752644"/>
            <a:ext cx="2819332" cy="464421"/>
            <a:chOff x="1142966" y="487931"/>
            <a:chExt cx="2819332" cy="464421"/>
          </a:xfrm>
          <a:solidFill>
            <a:srgbClr val="99CCFF"/>
          </a:solidFill>
        </p:grpSpPr>
        <p:sp>
          <p:nvSpPr>
            <p:cNvPr id="32" name="圆角矩形 31"/>
            <p:cNvSpPr/>
            <p:nvPr/>
          </p:nvSpPr>
          <p:spPr>
            <a:xfrm>
              <a:off x="1142966" y="487931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3" name="圆角矩形 4"/>
            <p:cNvSpPr/>
            <p:nvPr/>
          </p:nvSpPr>
          <p:spPr>
            <a:xfrm>
              <a:off x="1165637" y="510602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Character Selection</a:t>
              </a:r>
              <a:endParaRPr lang="en-US" sz="1600" kern="12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971786" y="2890495"/>
            <a:ext cx="2819332" cy="464421"/>
            <a:chOff x="1142966" y="975574"/>
            <a:chExt cx="2819332" cy="464421"/>
          </a:xfrm>
          <a:solidFill>
            <a:schemeClr val="accent5"/>
          </a:solidFill>
        </p:grpSpPr>
        <p:sp>
          <p:nvSpPr>
            <p:cNvPr id="30" name="圆角矩形 29"/>
            <p:cNvSpPr/>
            <p:nvPr/>
          </p:nvSpPr>
          <p:spPr>
            <a:xfrm>
              <a:off x="1142966" y="975574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1" name="圆角矩形 6"/>
            <p:cNvSpPr/>
            <p:nvPr/>
          </p:nvSpPr>
          <p:spPr>
            <a:xfrm>
              <a:off x="1165637" y="998245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Row Distribution</a:t>
              </a:r>
              <a:endParaRPr lang="en-US" sz="1600" kern="12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971786" y="4163196"/>
            <a:ext cx="2819332" cy="464421"/>
            <a:chOff x="1142966" y="1463216"/>
            <a:chExt cx="2819332" cy="464421"/>
          </a:xfrm>
          <a:solidFill>
            <a:schemeClr val="accent5"/>
          </a:solidFill>
        </p:grpSpPr>
        <p:sp>
          <p:nvSpPr>
            <p:cNvPr id="28" name="圆角矩形 27"/>
            <p:cNvSpPr/>
            <p:nvPr/>
          </p:nvSpPr>
          <p:spPr>
            <a:xfrm>
              <a:off x="1142966" y="1463216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9" name="圆角矩形 8"/>
            <p:cNvSpPr/>
            <p:nvPr/>
          </p:nvSpPr>
          <p:spPr>
            <a:xfrm>
              <a:off x="1165637" y="1485887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600" dirty="0"/>
                <a:t>Single Row Ordering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971786" y="5486346"/>
            <a:ext cx="2819332" cy="464421"/>
            <a:chOff x="1142966" y="1950858"/>
            <a:chExt cx="2819332" cy="464421"/>
          </a:xfrm>
          <a:solidFill>
            <a:schemeClr val="accent5"/>
          </a:solidFill>
        </p:grpSpPr>
        <p:sp>
          <p:nvSpPr>
            <p:cNvPr id="26" name="圆角矩形 25"/>
            <p:cNvSpPr/>
            <p:nvPr/>
          </p:nvSpPr>
          <p:spPr>
            <a:xfrm>
              <a:off x="1142966" y="1950858"/>
              <a:ext cx="2819332" cy="464421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7" name="圆角矩形 10"/>
            <p:cNvSpPr/>
            <p:nvPr/>
          </p:nvSpPr>
          <p:spPr>
            <a:xfrm>
              <a:off x="1165637" y="1973529"/>
              <a:ext cx="2773990" cy="41907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600" dirty="0"/>
                <a:t>Inter-row Swapping</a:t>
              </a:r>
            </a:p>
          </p:txBody>
        </p:sp>
      </p:grpSp>
      <p:sp>
        <p:nvSpPr>
          <p:cNvPr id="34" name="Down Arrow 3"/>
          <p:cNvSpPr/>
          <p:nvPr/>
        </p:nvSpPr>
        <p:spPr bwMode="auto">
          <a:xfrm>
            <a:off x="4291819" y="3518082"/>
            <a:ext cx="204217" cy="518897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Down Arrow 3"/>
          <p:cNvSpPr/>
          <p:nvPr/>
        </p:nvSpPr>
        <p:spPr bwMode="auto">
          <a:xfrm>
            <a:off x="4267208" y="4805680"/>
            <a:ext cx="204217" cy="518897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29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sz="4000" dirty="0" smtClean="0"/>
              <a:t>Selection</a:t>
            </a:r>
            <a:endParaRPr lang="en-US" altLang="zh-CN" sz="4000" dirty="0" smtClean="0"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902" y="1752644"/>
                <a:ext cx="8381780" cy="2514600"/>
              </a:xfrm>
            </p:spPr>
            <p:txBody>
              <a:bodyPr/>
              <a:lstStyle/>
              <a:p>
                <a:r>
                  <a:rPr lang="en-US" sz="2400" dirty="0" smtClean="0"/>
                  <a:t>Estimate character number to be selected by average blank space: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altLang="zh-CN" sz="2400" b="0" i="1" baseline="-25000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/>
                      </a:rPr>
                      <m:t>𝑏</m:t>
                    </m:r>
                    <m:r>
                      <a:rPr lang="en-US" altLang="zh-CN" sz="2400" b="0" i="1" baseline="-25000" smtClean="0">
                        <a:latin typeface="Cambria Math"/>
                      </a:rPr>
                      <m:t>𝑎𝑣𝑔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0" i="1" smtClean="0">
                        <a:latin typeface="Cambria Math"/>
                      </a:rPr>
                      <m:t>𝑛</m:t>
                    </m:r>
                    <m:r>
                      <a:rPr lang="en-US" altLang="zh-CN" sz="2400" b="0" i="1" baseline="-25000" smtClean="0">
                        <a:latin typeface="Cambria Math"/>
                      </a:rPr>
                      <m:t>𝑟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Repeat the selection and placement process as the estimation is not very accurate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Selection for conventional EBL is simple: select the characters with largest gains</a:t>
                </a:r>
                <a:endParaRPr lang="en-US" altLang="zh-CN" sz="2400" dirty="0">
                  <a:ea typeface="宋体" pitchFamily="2" charset="-122"/>
                </a:endParaRP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10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902" y="1752644"/>
                <a:ext cx="8381780" cy="2514600"/>
              </a:xfrm>
              <a:blipFill rotWithShape="1">
                <a:blip r:embed="rId2"/>
                <a:stretch>
                  <a:fillRect t="-1942" b="-37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BCBE03-5DA6-4DE5-B96A-501F05DA0EB7}" type="slidenum">
              <a:rPr lang="en-US" altLang="zh-CN" sz="1400" smtClean="0"/>
              <a:pPr eaLnBrk="1" hangingPunct="1"/>
              <a:t>3</a:t>
            </a:fld>
            <a:endParaRPr lang="en-US" altLang="zh-CN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Outline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501843"/>
              </p:ext>
            </p:extLst>
          </p:nvPr>
        </p:nvGraphicFramePr>
        <p:xfrm>
          <a:off x="-304672" y="1790700"/>
          <a:ext cx="5105266" cy="339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1" name="Picture 4" descr="j019848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29718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0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30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en-US" sz="4000" dirty="0" smtClean="0"/>
              <a:t>Selection for Marginal Characters</a:t>
            </a:r>
            <a:endParaRPr lang="en-US" altLang="zh-CN" sz="4000" dirty="0" smtClean="0">
              <a:ea typeface="宋体" pitchFamily="2" charset="-122"/>
            </a:endParaRP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902" y="1752644"/>
            <a:ext cx="8381780" cy="2514600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Select characters with highest total gains (summation of gains in different regions)? NO!</a:t>
            </a:r>
          </a:p>
          <a:p>
            <a:r>
              <a:rPr lang="en-US" sz="2400" dirty="0" smtClean="0"/>
              <a:t>First select </a:t>
            </a:r>
            <a:r>
              <a:rPr lang="en-US" sz="2400" i="1" dirty="0" smtClean="0"/>
              <a:t>P</a:t>
            </a:r>
            <a:r>
              <a:rPr lang="en-US" sz="2400" dirty="0" smtClean="0"/>
              <a:t> containing characters with absolutely high total gains</a:t>
            </a:r>
          </a:p>
          <a:p>
            <a:r>
              <a:rPr lang="en-US" altLang="zh-CN" sz="2400" i="1" dirty="0" smtClean="0">
                <a:latin typeface="Times" pitchFamily="18" charset="0"/>
              </a:rPr>
              <a:t>α</a:t>
            </a:r>
            <a:r>
              <a:rPr lang="en-US" altLang="zh-CN" sz="2400" dirty="0" smtClean="0"/>
              <a:t> is a parameter</a:t>
            </a:r>
            <a:endParaRPr lang="en-US" sz="2400" dirty="0" smtClean="0"/>
          </a:p>
          <a:p>
            <a:r>
              <a:rPr lang="en-US" sz="2400" dirty="0" smtClean="0"/>
              <a:t>Update gains of marginal characters after select </a:t>
            </a:r>
            <a:r>
              <a:rPr lang="en-US" sz="2400" i="1" dirty="0" smtClean="0"/>
              <a:t>P</a:t>
            </a:r>
            <a:r>
              <a:rPr lang="en-US" sz="2400" dirty="0" smtClean="0"/>
              <a:t>, then select again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图片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67" y="1524050"/>
            <a:ext cx="743743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31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ILP Selection</a:t>
            </a: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902" y="1752644"/>
            <a:ext cx="8381780" cy="2514600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66" y="1531954"/>
            <a:ext cx="5819977" cy="906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248" y="2522531"/>
            <a:ext cx="4096910" cy="8502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3" descr="Rectangle: Click to edit Master text styles&#10;Second level&#10;Third level&#10;Fourth level&#10;Fifth level"/>
              <p:cNvSpPr txBox="1">
                <a:spLocks noChangeArrowheads="1"/>
              </p:cNvSpPr>
              <p:nvPr/>
            </p:nvSpPr>
            <p:spPr bwMode="auto">
              <a:xfrm>
                <a:off x="838298" y="2057488"/>
                <a:ext cx="8381780" cy="2514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10000"/>
                  <a:buFont typeface="Wingdings" pitchFamily="2" charset="2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95000"/>
                  <a:buFont typeface="Wingdings" pitchFamily="2" charset="2"/>
                  <a:buChar char="w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endParaRPr lang="en-US" sz="2400" kern="0" dirty="0" smtClean="0"/>
              </a:p>
              <a:p>
                <a:pPr marL="0" indent="0">
                  <a:buNone/>
                </a:pPr>
                <a:endParaRPr lang="en-US" sz="2400" kern="0" dirty="0" smtClean="0"/>
              </a:p>
              <a:p>
                <a:r>
                  <a:rPr lang="en-US" sz="2400" kern="0" dirty="0" smtClean="0"/>
                  <a:t>minimize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 smtClean="0"/>
              </a:p>
              <a:p>
                <a:r>
                  <a:rPr lang="en-US" sz="2400" kern="0" dirty="0" err="1" smtClean="0"/>
                  <a:t>s.t.</a:t>
                </a:r>
                <a:endParaRPr lang="en-US" sz="2400" kern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kern="0" dirty="0"/>
                  <a:t> ,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1≤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b="0" i="1" dirty="0" smtClean="0">
                    <a:latin typeface="Cambria Math" panose="02040503050406030204" pitchFamily="18" charset="0"/>
                  </a:rPr>
                  <a:t>                                                      </a:t>
                </a:r>
                <a:r>
                  <a:rPr lang="en-US" sz="2000" dirty="0" smtClean="0"/>
                  <a:t>(a)</a:t>
                </a: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baseline="-2500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baseline="-2500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pt-BR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CN" sz="2000" b="0" i="1" baseline="-25000" smtClean="0">
                            <a:latin typeface="Cambria Math"/>
                          </a:rPr>
                          <m:t>𝑠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.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baseline="3000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nary>
                  </m:oMath>
                </a14:m>
                <a:r>
                  <a:rPr lang="en-US" sz="2000" kern="0" dirty="0" smtClean="0"/>
                  <a:t> 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1≤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b="0" dirty="0" smtClean="0"/>
                  <a:t>      </a:t>
                </a:r>
                <a:r>
                  <a:rPr lang="en-US" sz="2000" b="0" dirty="0" smtClean="0"/>
                  <a:t>    (</a:t>
                </a:r>
                <a:r>
                  <a:rPr lang="en-US" sz="2000" b="0" dirty="0" smtClean="0"/>
                  <a:t>b)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baseline="-2500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pt-BR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CN" sz="2000" b="0" i="1" baseline="-25000" smtClean="0">
                            <a:latin typeface="Cambria Math"/>
                          </a:rPr>
                          <m:t>𝑠</m:t>
                        </m:r>
                      </m:sup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kern="0" dirty="0" smtClean="0"/>
                  <a:t>                                           </a:t>
                </a:r>
                <a:r>
                  <a:rPr lang="en-US" sz="2000" kern="0" dirty="0" smtClean="0"/>
                  <a:t>  (</a:t>
                </a:r>
                <a:r>
                  <a:rPr lang="en-US" sz="2000" kern="0" dirty="0" smtClean="0"/>
                  <a:t>c)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kern="0" dirty="0" smtClean="0"/>
                  <a:t> = 0 or 1,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000" b="0" i="1" smtClean="0">
                        <a:latin typeface="Cambria Math"/>
                      </a:rPr>
                      <m:t>𝑛</m:t>
                    </m:r>
                    <m:r>
                      <a:rPr lang="en-US" altLang="zh-CN" sz="2000" b="0" i="1" baseline="-2500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kern="0" dirty="0" smtClean="0"/>
                  <a:t>                            </a:t>
                </a:r>
                <a:r>
                  <a:rPr lang="en-US" sz="2000" kern="0" dirty="0" smtClean="0"/>
                  <a:t>  (</a:t>
                </a:r>
                <a:r>
                  <a:rPr lang="en-US" sz="2000" kern="0" dirty="0" smtClean="0"/>
                  <a:t>d)   </a:t>
                </a:r>
              </a:p>
              <a:p>
                <a:pPr marL="342900" lvl="1" indent="-342900">
                  <a:buClr>
                    <a:schemeClr val="hlink"/>
                  </a:buClr>
                  <a:buSzPct val="110000"/>
                  <a:buBlip>
                    <a:blip r:embed="rId4"/>
                  </a:buBlip>
                </a:pP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342900" lvl="1" indent="-342900">
                  <a:buClr>
                    <a:schemeClr val="hlink"/>
                  </a:buClr>
                  <a:buSzPct val="110000"/>
                  <a:buBlip>
                    <a:blip r:embed="rId4"/>
                  </a:buBlip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 smtClean="0"/>
                  <a:t>is 1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 smtClean="0"/>
                  <a:t>is selected,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 smtClean="0"/>
                  <a:t>is the region number</a:t>
                </a:r>
                <a:endParaRPr lang="en-US" sz="2400" dirty="0"/>
              </a:p>
              <a:p>
                <a:r>
                  <a:rPr lang="en-US" sz="2400" kern="0" dirty="0" smtClean="0"/>
                  <a:t>Number of variables is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kern="0" dirty="0" smtClean="0"/>
                  <a:t>)</a:t>
                </a:r>
              </a:p>
              <a:p>
                <a:pPr marL="0" indent="0">
                  <a:buFont typeface="Wingdings" pitchFamily="2" charset="2"/>
                  <a:buNone/>
                </a:pPr>
                <a:endParaRPr lang="en-US" sz="2400" kern="0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sz="2400" kern="0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sz="2400" kern="0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sz="2400" kern="0" dirty="0"/>
              </a:p>
            </p:txBody>
          </p:sp>
        </mc:Choice>
        <mc:Fallback>
          <p:sp>
            <p:nvSpPr>
              <p:cNvPr id="11" name="Rectangle 3" descr="Rectangle: Click to edit Master text styles&#10;Second level&#10;Third level&#10;Fourth level&#10;Fifth level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98" y="2057488"/>
                <a:ext cx="8381780" cy="2514600"/>
              </a:xfrm>
              <a:prstGeom prst="rect">
                <a:avLst/>
              </a:prstGeom>
              <a:blipFill rotWithShape="1">
                <a:blip r:embed="rId5"/>
                <a:stretch>
                  <a:fillRect b="-907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BCBE03-5DA6-4DE5-B96A-501F05DA0EB7}" type="slidenum">
              <a:rPr lang="en-US" altLang="zh-CN" sz="1400" smtClean="0"/>
              <a:pPr eaLnBrk="1" hangingPunct="1"/>
              <a:t>32</a:t>
            </a:fld>
            <a:endParaRPr lang="en-US" altLang="zh-CN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Outline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3594202"/>
              </p:ext>
            </p:extLst>
          </p:nvPr>
        </p:nvGraphicFramePr>
        <p:xfrm>
          <a:off x="-304672" y="1790700"/>
          <a:ext cx="5105266" cy="339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1" name="Picture 4" descr="j019848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29718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4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39F0A56-2F04-47B4-A314-7F5204C0F103}" type="slidenum">
              <a:rPr lang="en-US" altLang="zh-CN" sz="1400" smtClean="0"/>
              <a:pPr eaLnBrk="1" hangingPunct="1"/>
              <a:t>33</a:t>
            </a:fld>
            <a:endParaRPr lang="en-US" altLang="zh-CN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Comparison with TCAD’12 Work</a:t>
            </a:r>
          </a:p>
        </p:txBody>
      </p:sp>
      <p:sp>
        <p:nvSpPr>
          <p:cNvPr id="1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81000" y="6172200"/>
            <a:ext cx="868668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1100" kern="0" dirty="0" smtClean="0"/>
              <a:t>[1] </a:t>
            </a:r>
            <a:r>
              <a:rPr lang="en-US" sz="1100" dirty="0" smtClean="0"/>
              <a:t>K</a:t>
            </a:r>
            <a:r>
              <a:rPr lang="en-US" sz="1100" dirty="0"/>
              <a:t>. </a:t>
            </a:r>
            <a:r>
              <a:rPr lang="en-US" sz="1100" dirty="0" smtClean="0"/>
              <a:t>Yuan,</a:t>
            </a:r>
            <a:r>
              <a:rPr lang="en-US" sz="1100" i="1" dirty="0" smtClean="0"/>
              <a:t> et. al. </a:t>
            </a:r>
            <a:r>
              <a:rPr lang="en-US" sz="1100" dirty="0"/>
              <a:t>E-beam </a:t>
            </a:r>
            <a:r>
              <a:rPr lang="en-US" sz="1100" dirty="0" smtClean="0"/>
              <a:t>lithography stencil </a:t>
            </a:r>
            <a:r>
              <a:rPr lang="en-US" sz="1100" dirty="0"/>
              <a:t>planning and optimization with </a:t>
            </a:r>
            <a:r>
              <a:rPr lang="en-US" sz="1100" dirty="0" smtClean="0"/>
              <a:t>overlapped characters</a:t>
            </a:r>
            <a:r>
              <a:rPr lang="en-US" sz="1100" dirty="0"/>
              <a:t>. TCAD,  </a:t>
            </a:r>
            <a:r>
              <a:rPr lang="en-US" sz="1100" dirty="0" smtClean="0"/>
              <a:t> 31(2</a:t>
            </a:r>
            <a:r>
              <a:rPr lang="en-US" sz="1100" dirty="0"/>
              <a:t>):167–179, Feb 2012.</a:t>
            </a:r>
            <a:endParaRPr lang="en-US" sz="1100" dirty="0" smtClean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605271"/>
              </p:ext>
            </p:extLst>
          </p:nvPr>
        </p:nvGraphicFramePr>
        <p:xfrm>
          <a:off x="685900" y="1676445"/>
          <a:ext cx="7010217" cy="4190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156"/>
                <a:gridCol w="923156"/>
                <a:gridCol w="923156"/>
                <a:gridCol w="923156"/>
                <a:gridCol w="923156"/>
                <a:gridCol w="923156"/>
                <a:gridCol w="1471281"/>
              </a:tblGrid>
              <a:tr h="2793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benchmark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TCAD′12 [1]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ours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reduction(%)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1D-1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50809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19095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62.4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1D-2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93465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35295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62.2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1D-3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152376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69301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1D-4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193494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92523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1M-1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53333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1M-2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95963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77997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1M-3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156700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138256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1M-4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196686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176228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1M-5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255208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204114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1M-6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417456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357829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1M-7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644288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568339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1M-8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809721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731483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Avg.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29.6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39F0A56-2F04-47B4-A314-7F5204C0F103}" type="slidenum">
              <a:rPr lang="en-US" altLang="zh-CN" sz="1400" smtClean="0"/>
              <a:pPr eaLnBrk="1" hangingPunct="1"/>
              <a:t>34</a:t>
            </a:fld>
            <a:endParaRPr lang="en-US" altLang="zh-CN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>
                <a:ea typeface="宋体" pitchFamily="2" charset="-122"/>
              </a:rPr>
              <a:t>Comparison with </a:t>
            </a:r>
            <a:r>
              <a:rPr lang="en-US" altLang="zh-CN" sz="4000" dirty="0" smtClean="0">
                <a:ea typeface="宋体" pitchFamily="2" charset="-122"/>
              </a:rPr>
              <a:t>DAC’13 </a:t>
            </a:r>
            <a:r>
              <a:rPr lang="en-US" altLang="zh-CN" sz="4000" dirty="0">
                <a:ea typeface="宋体" pitchFamily="2" charset="-122"/>
              </a:rPr>
              <a:t>Work</a:t>
            </a:r>
            <a:endParaRPr lang="en-US" altLang="zh-CN" sz="4000" dirty="0" smtClean="0">
              <a:ea typeface="宋体" pitchFamily="2" charset="-122"/>
            </a:endParaRPr>
          </a:p>
        </p:txBody>
      </p:sp>
      <p:sp>
        <p:nvSpPr>
          <p:cNvPr id="1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81000" y="6172200"/>
            <a:ext cx="868668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100" kern="0" dirty="0" smtClean="0"/>
              <a:t>[2] </a:t>
            </a:r>
            <a:r>
              <a:rPr lang="en-US" sz="1100" dirty="0"/>
              <a:t>B. Yu, </a:t>
            </a:r>
            <a:r>
              <a:rPr lang="en-US" sz="1100" i="1" dirty="0" smtClean="0"/>
              <a:t>et. al</a:t>
            </a:r>
            <a:r>
              <a:rPr lang="en-US" sz="1100" dirty="0" smtClean="0"/>
              <a:t>. E-blow: e-beam </a:t>
            </a:r>
            <a:r>
              <a:rPr lang="en-US" sz="1100" dirty="0"/>
              <a:t>lithography overlapping aware stencil </a:t>
            </a:r>
            <a:r>
              <a:rPr lang="en-US" sz="1100" dirty="0" smtClean="0"/>
              <a:t>planning for </a:t>
            </a:r>
            <a:r>
              <a:rPr lang="en-US" sz="1100" dirty="0"/>
              <a:t>mcc system. In Proc. DAC, 2013</a:t>
            </a:r>
            <a:r>
              <a:rPr lang="en-US" sz="1100" dirty="0" smtClean="0"/>
              <a:t>.</a:t>
            </a:r>
          </a:p>
          <a:p>
            <a:pPr marL="0" indent="0">
              <a:buNone/>
              <a:defRPr/>
            </a:pPr>
            <a:r>
              <a:rPr lang="en-US" sz="1100" dirty="0"/>
              <a:t>* ILP selection is activated</a:t>
            </a:r>
            <a:endParaRPr lang="en-US" sz="1100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423103"/>
              </p:ext>
            </p:extLst>
          </p:nvPr>
        </p:nvGraphicFramePr>
        <p:xfrm>
          <a:off x="762104" y="1676445"/>
          <a:ext cx="7467401" cy="4267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940"/>
                <a:gridCol w="789940"/>
                <a:gridCol w="789940"/>
                <a:gridCol w="789940"/>
                <a:gridCol w="789940"/>
                <a:gridCol w="789940"/>
                <a:gridCol w="1147881"/>
                <a:gridCol w="789940"/>
                <a:gridCol w="789940"/>
              </a:tblGrid>
              <a:tr h="284473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DAC'13 [2]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ours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data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time(s)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reduction(%)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time(s)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speedup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1D-1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29536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19095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636×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1D-2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44544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35295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662×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1D-3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78704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69301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1396×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1D-4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107460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92523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1252×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1M-1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45243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461×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1M-2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81636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77997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679×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1M-3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140079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13.76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138256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0.56*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25×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1M-4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179890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12.44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176228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0.36*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35×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1M-5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227456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38.52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204114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1284×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1M-6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373324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53.45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357829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1782×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1M-7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570730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63.52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568339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0.59*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108×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1M-8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734411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55.27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731483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0.42*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132×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Avg.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9.9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704×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BCBE03-5DA6-4DE5-B96A-501F05DA0EB7}" type="slidenum">
              <a:rPr lang="en-US" altLang="zh-CN" sz="1400" smtClean="0"/>
              <a:pPr eaLnBrk="1" hangingPunct="1"/>
              <a:t>35</a:t>
            </a:fld>
            <a:endParaRPr lang="en-US" altLang="zh-CN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Outline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1016042"/>
              </p:ext>
            </p:extLst>
          </p:nvPr>
        </p:nvGraphicFramePr>
        <p:xfrm>
          <a:off x="-304672" y="1790700"/>
          <a:ext cx="5105266" cy="339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1" name="Picture 4" descr="j019848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29718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4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FB34194-B807-467D-9FF6-7C2FCF123AE4}" type="slidenum">
              <a:rPr lang="en-US" altLang="zh-CN" sz="1400" smtClean="0"/>
              <a:pPr eaLnBrk="1" hangingPunct="1"/>
              <a:t>36</a:t>
            </a:fld>
            <a:endParaRPr lang="en-US" altLang="zh-CN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>
                <a:ea typeface="宋体" pitchFamily="2" charset="-122"/>
              </a:rPr>
              <a:t>Conclusions</a:t>
            </a: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078959099"/>
              </p:ext>
            </p:extLst>
          </p:nvPr>
        </p:nvGraphicFramePr>
        <p:xfrm>
          <a:off x="762000" y="1676400"/>
          <a:ext cx="8077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324EF39-4900-4174-A8BF-2892E7573288}" type="slidenum">
              <a:rPr lang="en-US" altLang="zh-CN" sz="1400" smtClean="0"/>
              <a:pPr eaLnBrk="1" hangingPunct="1"/>
              <a:t>37</a:t>
            </a:fld>
            <a:endParaRPr lang="en-US" altLang="zh-CN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      Thanks!</a:t>
            </a:r>
          </a:p>
        </p:txBody>
      </p:sp>
      <p:sp>
        <p:nvSpPr>
          <p:cNvPr id="15364" name="Rectangle 3" descr="Rectangle: Click to edit Master text styles&#10;Second level&#10;Third level&#10;Fourth level&#10;Fifth level"/>
          <p:cNvSpPr>
            <a:spLocks noGrp="1" noChangeArrowheads="1"/>
          </p:cNvSpPr>
          <p:nvPr/>
        </p:nvSpPr>
        <p:spPr bwMode="auto">
          <a:xfrm>
            <a:off x="1447882" y="381000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CN" sz="3200" dirty="0" smtClean="0">
                <a:ea typeface="宋体" pitchFamily="2" charset="-122"/>
              </a:rPr>
              <a:t>jkuang@cse.cuhk.edu.hk</a:t>
            </a:r>
          </a:p>
        </p:txBody>
      </p:sp>
      <p:pic>
        <p:nvPicPr>
          <p:cNvPr id="5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4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>
                <a:ea typeface="宋体" pitchFamily="2" charset="-122"/>
              </a:rPr>
              <a:t>Next Generation </a:t>
            </a:r>
            <a:r>
              <a:rPr lang="en-US" altLang="zh-CN" sz="4000" dirty="0" smtClean="0">
                <a:ea typeface="宋体" pitchFamily="2" charset="-122"/>
              </a:rPr>
              <a:t>Lithography</a:t>
            </a: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98" y="1600248"/>
            <a:ext cx="7772400" cy="25146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To replace optical lithography and multiple </a:t>
            </a:r>
          </a:p>
          <a:p>
            <a:pPr marL="0" indent="0">
              <a:buNone/>
            </a:pPr>
            <a:r>
              <a:rPr lang="en-US" altLang="zh-CN" sz="2400" dirty="0"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</a:rPr>
              <a:t>   patterning lithography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mask cost is too high</a:t>
            </a:r>
          </a:p>
          <a:p>
            <a:pPr lvl="1">
              <a:buFont typeface="Wingdings" pitchFamily="2" charset="2"/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r>
              <a:rPr lang="en-US" sz="2400" dirty="0"/>
              <a:t>E</a:t>
            </a:r>
            <a:r>
              <a:rPr lang="en-US" sz="2400" dirty="0" smtClean="0"/>
              <a:t>xtreme Ultra-Violet (EUV)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Electron-Beam Lithography (E-Beam)</a:t>
            </a:r>
            <a:endParaRPr lang="en-US" altLang="zh-CN" sz="2000" dirty="0" smtClean="0"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both are </a:t>
            </a:r>
            <a:r>
              <a:rPr lang="en-US" altLang="zh-CN" sz="2000" dirty="0">
                <a:ea typeface="宋体" pitchFamily="2" charset="-122"/>
              </a:rPr>
              <a:t>not ready for mass </a:t>
            </a:r>
            <a:r>
              <a:rPr lang="en-US" altLang="zh-CN" sz="2000" dirty="0" smtClean="0">
                <a:ea typeface="宋体" pitchFamily="2" charset="-122"/>
              </a:rPr>
              <a:t>production yet</a:t>
            </a:r>
          </a:p>
          <a:p>
            <a:pPr marL="457200" lvl="1" indent="0">
              <a:buNone/>
            </a:pPr>
            <a:endParaRPr lang="en-US" altLang="zh-CN" sz="2000" i="1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EUV is delayed by technological difficulties</a:t>
            </a:r>
            <a:endParaRPr lang="en-US" altLang="zh-CN" sz="2400" dirty="0"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such as mask blank defects</a:t>
            </a:r>
            <a:endParaRPr lang="en-US" altLang="zh-CN" sz="2000" dirty="0">
              <a:ea typeface="宋体" pitchFamily="2" charset="-122"/>
            </a:endParaRPr>
          </a:p>
          <a:p>
            <a:pPr marL="457200" lvl="1" indent="0">
              <a:buNone/>
            </a:pPr>
            <a:endParaRPr lang="en-US" altLang="zh-CN" sz="2000" i="1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E-Beam suffers from low throughput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bottleneck</a:t>
            </a:r>
            <a:endParaRPr lang="en-US" altLang="zh-CN" sz="2000" dirty="0">
              <a:ea typeface="宋体" pitchFamily="2" charset="-122"/>
            </a:endParaRPr>
          </a:p>
        </p:txBody>
      </p:sp>
      <p:pic>
        <p:nvPicPr>
          <p:cNvPr id="5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5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E-Beam Lithography (EBL)</a:t>
            </a: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2514600"/>
          </a:xfrm>
        </p:spPr>
        <p:txBody>
          <a:bodyPr/>
          <a:lstStyle/>
          <a:p>
            <a:r>
              <a:rPr lang="en-US" altLang="zh-CN" sz="2400" dirty="0" err="1">
                <a:ea typeface="宋体" pitchFamily="2" charset="-122"/>
              </a:rPr>
              <a:t>Maskless</a:t>
            </a:r>
            <a:r>
              <a:rPr lang="en-US" altLang="zh-CN" sz="2400" dirty="0">
                <a:ea typeface="宋体" pitchFamily="2" charset="-122"/>
              </a:rPr>
              <a:t> lithography technology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shoot </a:t>
            </a:r>
            <a:r>
              <a:rPr lang="en-US" altLang="zh-CN" sz="2000" dirty="0">
                <a:ea typeface="宋体" pitchFamily="2" charset="-122"/>
              </a:rPr>
              <a:t>a beam of electrons onto a wafer </a:t>
            </a:r>
          </a:p>
          <a:p>
            <a:pPr marL="457200" lvl="1" indent="0">
              <a:buNone/>
            </a:pPr>
            <a:r>
              <a:rPr lang="en-US" altLang="zh-CN" sz="2000" dirty="0">
                <a:ea typeface="宋体" pitchFamily="2" charset="-122"/>
              </a:rPr>
              <a:t>    and directly creates desired shapes there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>
                <a:ea typeface="宋体" pitchFamily="2" charset="-122"/>
              </a:rPr>
              <a:t>high resolution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>
                <a:ea typeface="宋体" pitchFamily="2" charset="-122"/>
              </a:rPr>
              <a:t>relatively lower cost, compared with the </a:t>
            </a:r>
            <a:r>
              <a:rPr lang="en-US" altLang="zh-CN" sz="2000" dirty="0" smtClean="0">
                <a:ea typeface="宋体" pitchFamily="2" charset="-122"/>
              </a:rPr>
              <a:t>cost of masks</a:t>
            </a:r>
            <a:endParaRPr lang="en-US" altLang="zh-CN" sz="2000" dirty="0">
              <a:ea typeface="宋体" pitchFamily="2" charset="-122"/>
            </a:endParaRPr>
          </a:p>
          <a:p>
            <a:pPr marL="457200" lvl="1" indent="0">
              <a:buNone/>
            </a:pPr>
            <a:endParaRPr lang="en-US" altLang="zh-CN" sz="2000" i="1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Writing time ~ </a:t>
            </a:r>
            <a:r>
              <a:rPr lang="en-US" sz="2400" dirty="0"/>
              <a:t>number of shots</a:t>
            </a:r>
            <a:endParaRPr lang="en-US" altLang="zh-CN" sz="2400" dirty="0"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reducing shot number can improve throughput</a:t>
            </a:r>
            <a:endParaRPr lang="en-US" altLang="zh-CN" sz="2000" dirty="0">
              <a:ea typeface="宋体" pitchFamily="2" charset="-122"/>
            </a:endParaRPr>
          </a:p>
          <a:p>
            <a:pPr marL="457200" lvl="1" indent="0">
              <a:buNone/>
            </a:pPr>
            <a:endParaRPr lang="en-US" altLang="zh-CN" sz="2000" i="1" dirty="0" smtClean="0">
              <a:ea typeface="宋体" pitchFamily="2" charset="-122"/>
            </a:endParaRPr>
          </a:p>
        </p:txBody>
      </p:sp>
      <p:pic>
        <p:nvPicPr>
          <p:cNvPr id="5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2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6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Character Projection</a:t>
            </a: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25146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V</a:t>
            </a:r>
            <a:r>
              <a:rPr lang="en-US" altLang="zh-CN" sz="2400" dirty="0" smtClean="0">
                <a:ea typeface="宋体" pitchFamily="2" charset="-122"/>
              </a:rPr>
              <a:t>ariable Shaped </a:t>
            </a:r>
            <a:r>
              <a:rPr lang="en-US" altLang="zh-CN" sz="2400" dirty="0">
                <a:ea typeface="宋体" pitchFamily="2" charset="-122"/>
              </a:rPr>
              <a:t>B</a:t>
            </a:r>
            <a:r>
              <a:rPr lang="en-US" altLang="zh-CN" sz="2400" dirty="0" smtClean="0">
                <a:ea typeface="宋体" pitchFamily="2" charset="-122"/>
              </a:rPr>
              <a:t>eam </a:t>
            </a:r>
            <a:r>
              <a:rPr lang="en-US" altLang="zh-CN" sz="2400" dirty="0">
                <a:ea typeface="宋体" pitchFamily="2" charset="-122"/>
              </a:rPr>
              <a:t>(</a:t>
            </a:r>
            <a:r>
              <a:rPr lang="en-US" altLang="zh-CN" sz="2400" dirty="0" smtClean="0">
                <a:ea typeface="宋体" pitchFamily="2" charset="-122"/>
              </a:rPr>
              <a:t>VSB)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>
                <a:ea typeface="宋体" pitchFamily="2" charset="-122"/>
              </a:rPr>
              <a:t>every shot can only </a:t>
            </a:r>
            <a:r>
              <a:rPr lang="en-US" altLang="zh-CN" sz="2000" dirty="0" smtClean="0">
                <a:ea typeface="宋体" pitchFamily="2" charset="-122"/>
              </a:rPr>
              <a:t>create </a:t>
            </a:r>
            <a:r>
              <a:rPr lang="en-US" altLang="zh-CN" sz="2000" dirty="0">
                <a:ea typeface="宋体" pitchFamily="2" charset="-122"/>
              </a:rPr>
              <a:t>one </a:t>
            </a:r>
            <a:r>
              <a:rPr lang="en-US" altLang="zh-CN" sz="2000" dirty="0" smtClean="0">
                <a:ea typeface="宋体" pitchFamily="2" charset="-122"/>
              </a:rPr>
              <a:t>rectangle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>
                <a:ea typeface="宋体" pitchFamily="2" charset="-122"/>
              </a:rPr>
              <a:t>t</a:t>
            </a:r>
            <a:r>
              <a:rPr lang="en-US" altLang="zh-CN" sz="2000" dirty="0" smtClean="0">
                <a:ea typeface="宋体" pitchFamily="2" charset="-122"/>
              </a:rPr>
              <a:t>oo </a:t>
            </a:r>
            <a:r>
              <a:rPr lang="en-US" altLang="zh-CN" sz="2000" dirty="0">
                <a:ea typeface="宋体" pitchFamily="2" charset="-122"/>
              </a:rPr>
              <a:t>slow for high-volume manufacturing</a:t>
            </a:r>
          </a:p>
          <a:p>
            <a:pPr marL="457200" lvl="1" indent="0">
              <a:buNone/>
            </a:pPr>
            <a:endParaRPr lang="en-US" altLang="zh-CN" sz="2000" i="1" dirty="0" smtClean="0">
              <a:ea typeface="宋体" pitchFamily="2" charset="-122"/>
            </a:endParaRPr>
          </a:p>
          <a:p>
            <a:r>
              <a:rPr lang="en-US" altLang="zh-CN" sz="2400" dirty="0" smtClean="0"/>
              <a:t>Character Projection (CP)</a:t>
            </a:r>
            <a:endParaRPr lang="en-US" altLang="zh-CN" sz="2400" dirty="0"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various characters </a:t>
            </a:r>
            <a:r>
              <a:rPr lang="en-US" altLang="zh-CN" sz="2000" dirty="0">
                <a:ea typeface="宋体" pitchFamily="2" charset="-122"/>
              </a:rPr>
              <a:t>will be </a:t>
            </a:r>
            <a:r>
              <a:rPr lang="en-US" altLang="zh-CN" sz="2000" dirty="0" smtClean="0">
                <a:ea typeface="宋体" pitchFamily="2" charset="-122"/>
              </a:rPr>
              <a:t>pre-designed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characters can be placed </a:t>
            </a:r>
            <a:r>
              <a:rPr lang="en-US" altLang="zh-CN" sz="2000" dirty="0">
                <a:ea typeface="宋体" pitchFamily="2" charset="-122"/>
              </a:rPr>
              <a:t>on the </a:t>
            </a:r>
            <a:r>
              <a:rPr lang="en-US" altLang="zh-CN" sz="2000" dirty="0" smtClean="0">
                <a:ea typeface="宋体" pitchFamily="2" charset="-122"/>
              </a:rPr>
              <a:t>stencil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a character on the stencil needs only one shot</a:t>
            </a:r>
          </a:p>
          <a:p>
            <a:pPr marL="457200" lvl="1" indent="0">
              <a:buNone/>
            </a:pPr>
            <a:endParaRPr lang="en-US" altLang="zh-CN" sz="2000" dirty="0">
              <a:ea typeface="宋体" pitchFamily="2" charset="-122"/>
            </a:endParaRPr>
          </a:p>
          <a:p>
            <a:pPr marL="457200" lvl="1" indent="0">
              <a:buNone/>
            </a:pPr>
            <a:endParaRPr lang="en-US" altLang="zh-CN" sz="2000" i="1" dirty="0" smtClean="0">
              <a:ea typeface="宋体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80" y="4989185"/>
            <a:ext cx="1447762" cy="1460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88" y="4973883"/>
            <a:ext cx="1904950" cy="135676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>
            <a:off x="3517394" y="5553231"/>
            <a:ext cx="978408" cy="237907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2971792" y="509603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400" dirty="0" smtClean="0"/>
              <a:t>4 shots are saved</a:t>
            </a:r>
          </a:p>
        </p:txBody>
      </p:sp>
      <p:pic>
        <p:nvPicPr>
          <p:cNvPr id="9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7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7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Stencil Planning</a:t>
            </a: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2514600"/>
          </a:xfrm>
        </p:spPr>
        <p:txBody>
          <a:bodyPr/>
          <a:lstStyle/>
          <a:p>
            <a:pPr marL="457200" lvl="1" indent="0">
              <a:buNone/>
            </a:pPr>
            <a:endParaRPr lang="en-US" altLang="zh-CN" sz="2000" i="1" dirty="0" smtClean="0">
              <a:ea typeface="宋体" pitchFamily="2" charset="-122"/>
            </a:endParaRPr>
          </a:p>
          <a:p>
            <a:pPr marL="457200" lvl="1" indent="0">
              <a:buNone/>
            </a:pPr>
            <a:endParaRPr lang="en-US" altLang="zh-CN" sz="2000" dirty="0">
              <a:ea typeface="宋体" pitchFamily="2" charset="-122"/>
            </a:endParaRPr>
          </a:p>
          <a:p>
            <a:pPr marL="457200" lvl="1" indent="0">
              <a:buNone/>
            </a:pPr>
            <a:endParaRPr lang="en-US" altLang="zh-CN" sz="2000" i="1" dirty="0" smtClean="0">
              <a:ea typeface="宋体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648" y="1781676"/>
            <a:ext cx="3950232" cy="3857066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4550595" y="3610471"/>
            <a:ext cx="761872" cy="29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400" dirty="0" smtClean="0"/>
              <a:t>stencil</a:t>
            </a:r>
          </a:p>
        </p:txBody>
      </p:sp>
      <p:cxnSp>
        <p:nvCxnSpPr>
          <p:cNvPr id="6" name="Straight Arrow Connector 5"/>
          <p:cNvCxnSpPr>
            <a:stCxn id="9" idx="1"/>
          </p:cNvCxnSpPr>
          <p:nvPr/>
        </p:nvCxnSpPr>
        <p:spPr bwMode="auto">
          <a:xfrm>
            <a:off x="5193648" y="3710209"/>
            <a:ext cx="380990" cy="461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81000" y="6172200"/>
            <a:ext cx="868668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100" kern="0" dirty="0" smtClean="0"/>
              <a:t>Figure source: </a:t>
            </a:r>
            <a:r>
              <a:rPr lang="en-US" sz="1100" dirty="0"/>
              <a:t>Makoto </a:t>
            </a:r>
            <a:r>
              <a:rPr lang="en-US" sz="1100" dirty="0" smtClean="0"/>
              <a:t>Sugihara</a:t>
            </a:r>
            <a:r>
              <a:rPr lang="en-US" sz="1100" dirty="0"/>
              <a:t>, Optimal Character-Size Exploration for Increasing Throughput </a:t>
            </a:r>
            <a:r>
              <a:rPr lang="en-US" sz="1100" dirty="0" smtClean="0"/>
              <a:t>of MCC </a:t>
            </a:r>
            <a:r>
              <a:rPr lang="en-US" sz="1100" dirty="0"/>
              <a:t>Lithographic Systems</a:t>
            </a:r>
            <a:r>
              <a:rPr lang="en-US" sz="1100" dirty="0" smtClean="0"/>
              <a:t>. SPIE, 2009</a:t>
            </a:r>
          </a:p>
        </p:txBody>
      </p:sp>
      <p:sp>
        <p:nvSpPr>
          <p:cNvPr id="1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766614" y="1798250"/>
            <a:ext cx="457188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kern="0" dirty="0" smtClean="0">
                <a:ea typeface="宋体" pitchFamily="2" charset="-122"/>
              </a:rPr>
              <a:t>A set of characters are given</a:t>
            </a:r>
            <a:endParaRPr lang="en-US" altLang="zh-CN" sz="2000" i="1" kern="0" dirty="0" smtClean="0">
              <a:ea typeface="宋体" pitchFamily="2" charset="-122"/>
            </a:endParaRPr>
          </a:p>
          <a:p>
            <a:endParaRPr lang="en-US" altLang="zh-CN" sz="2400" kern="0" dirty="0" smtClean="0"/>
          </a:p>
          <a:p>
            <a:r>
              <a:rPr lang="en-US" altLang="zh-CN" sz="2400" kern="0" dirty="0" smtClean="0"/>
              <a:t>Stencil can only take a limited number of characters</a:t>
            </a:r>
            <a:endParaRPr lang="en-US" altLang="zh-CN" sz="2400" kern="0" dirty="0" smtClean="0">
              <a:ea typeface="宋体" pitchFamily="2" charset="-122"/>
            </a:endParaRPr>
          </a:p>
          <a:p>
            <a:endParaRPr lang="en-US" altLang="zh-CN" sz="2400" kern="0" dirty="0">
              <a:ea typeface="宋体" pitchFamily="2" charset="-122"/>
            </a:endParaRPr>
          </a:p>
          <a:p>
            <a:r>
              <a:rPr lang="en-US" altLang="zh-CN" sz="2400" kern="0" dirty="0" smtClean="0">
                <a:ea typeface="宋体" pitchFamily="2" charset="-122"/>
              </a:rPr>
              <a:t>Problem: select characters</a:t>
            </a:r>
          </a:p>
          <a:p>
            <a:pPr marL="0" indent="0">
              <a:buNone/>
            </a:pPr>
            <a:r>
              <a:rPr lang="en-US" altLang="zh-CN" sz="2400" kern="0" dirty="0" smtClean="0">
                <a:ea typeface="宋体" pitchFamily="2" charset="-122"/>
              </a:rPr>
              <a:t>    and put them on the stencil,</a:t>
            </a:r>
          </a:p>
          <a:p>
            <a:pPr marL="0" indent="0">
              <a:buNone/>
            </a:pPr>
            <a:r>
              <a:rPr lang="en-US" altLang="zh-CN" sz="2400" kern="0" dirty="0">
                <a:ea typeface="宋体" pitchFamily="2" charset="-122"/>
              </a:rPr>
              <a:t> </a:t>
            </a:r>
            <a:r>
              <a:rPr lang="en-US" altLang="zh-CN" sz="2400" kern="0" dirty="0" smtClean="0">
                <a:ea typeface="宋体" pitchFamily="2" charset="-122"/>
              </a:rPr>
              <a:t>   to improve throughput</a:t>
            </a:r>
          </a:p>
          <a:p>
            <a:pPr marL="457200" lvl="1" indent="0">
              <a:buFont typeface="Wingdings" pitchFamily="2" charset="2"/>
              <a:buNone/>
            </a:pPr>
            <a:endParaRPr lang="en-US" altLang="zh-CN" sz="2000" kern="0" dirty="0" smtClean="0">
              <a:ea typeface="宋体" pitchFamily="2" charset="-122"/>
            </a:endParaRPr>
          </a:p>
          <a:p>
            <a:pPr marL="457200" lvl="1" indent="0">
              <a:buFont typeface="Wingdings" pitchFamily="2" charset="2"/>
              <a:buNone/>
            </a:pPr>
            <a:endParaRPr lang="en-US" altLang="zh-CN" sz="2000" i="1" kern="0" dirty="0" smtClean="0">
              <a:ea typeface="宋体" pitchFamily="2" charset="-122"/>
            </a:endParaRPr>
          </a:p>
        </p:txBody>
      </p:sp>
      <p:pic>
        <p:nvPicPr>
          <p:cNvPr id="11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8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8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Row-Structure Stencil with Overlapped Characters</a:t>
            </a: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25146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A character </a:t>
            </a:r>
            <a:r>
              <a:rPr lang="en-US" altLang="zh-CN" sz="2400" dirty="0">
                <a:ea typeface="宋体" pitchFamily="2" charset="-122"/>
              </a:rPr>
              <a:t>has some blank areas surrounding </a:t>
            </a:r>
            <a:r>
              <a:rPr lang="en-US" altLang="zh-CN" sz="2400" dirty="0" smtClean="0">
                <a:ea typeface="宋体" pitchFamily="2" charset="-122"/>
              </a:rPr>
              <a:t>it</a:t>
            </a:r>
            <a:endParaRPr lang="en-US" altLang="zh-CN" sz="2000" dirty="0"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characters can be overlapped to share blank areas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space can be saved on the stencil</a:t>
            </a:r>
            <a:endParaRPr lang="en-US" altLang="zh-CN" sz="2000" dirty="0">
              <a:ea typeface="宋体" pitchFamily="2" charset="-122"/>
            </a:endParaRPr>
          </a:p>
          <a:p>
            <a:pPr marL="457200" lvl="1" indent="0">
              <a:buNone/>
            </a:pPr>
            <a:endParaRPr lang="en-US" altLang="zh-CN" sz="2000" i="1" dirty="0" smtClean="0">
              <a:ea typeface="宋体" pitchFamily="2" charset="-122"/>
            </a:endParaRPr>
          </a:p>
          <a:p>
            <a:r>
              <a:rPr lang="en-US" sz="2400" dirty="0" smtClean="0"/>
              <a:t>When CP </a:t>
            </a:r>
            <a:r>
              <a:rPr lang="en-US" sz="2400" dirty="0"/>
              <a:t>is applied to </a:t>
            </a:r>
            <a:r>
              <a:rPr lang="en-US" sz="2400" dirty="0" smtClean="0"/>
              <a:t>standard cell design</a:t>
            </a:r>
            <a:endParaRPr lang="en-US" altLang="zh-CN" sz="2400" dirty="0" smtClean="0"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all </a:t>
            </a:r>
            <a:r>
              <a:rPr lang="en-US" altLang="zh-CN" sz="2000" dirty="0">
                <a:ea typeface="宋体" pitchFamily="2" charset="-122"/>
              </a:rPr>
              <a:t>characters have the same size and uniform top</a:t>
            </a:r>
          </a:p>
          <a:p>
            <a:pPr marL="457200" lvl="1" indent="0">
              <a:buNone/>
            </a:pPr>
            <a:r>
              <a:rPr lang="en-US" altLang="zh-CN" sz="2000" dirty="0"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   and </a:t>
            </a:r>
            <a:r>
              <a:rPr lang="en-US" altLang="zh-CN" sz="2000" dirty="0">
                <a:ea typeface="宋体" pitchFamily="2" charset="-122"/>
              </a:rPr>
              <a:t>bottom blank </a:t>
            </a:r>
            <a:r>
              <a:rPr lang="en-US" altLang="zh-CN" sz="2000" dirty="0" smtClean="0">
                <a:ea typeface="宋体" pitchFamily="2" charset="-122"/>
              </a:rPr>
              <a:t>areas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>
                <a:ea typeface="宋体" pitchFamily="2" charset="-122"/>
              </a:rPr>
              <a:t>only horizontal overlapping need to </a:t>
            </a:r>
            <a:r>
              <a:rPr lang="en-US" altLang="zh-CN" sz="2000" dirty="0" smtClean="0">
                <a:ea typeface="宋体" pitchFamily="2" charset="-122"/>
              </a:rPr>
              <a:t>be considered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>
                <a:ea typeface="宋体" pitchFamily="2" charset="-122"/>
              </a:rPr>
              <a:t>r</a:t>
            </a:r>
            <a:r>
              <a:rPr lang="en-US" altLang="zh-CN" sz="2000" dirty="0" smtClean="0">
                <a:ea typeface="宋体" pitchFamily="2" charset="-122"/>
              </a:rPr>
              <a:t>ow-structure</a:t>
            </a:r>
          </a:p>
          <a:p>
            <a:pPr lvl="1">
              <a:buFont typeface="Wingdings" pitchFamily="2" charset="2"/>
              <a:buChar char="Ø"/>
            </a:pPr>
            <a:endParaRPr lang="en-US" altLang="zh-CN" sz="2000" i="1" dirty="0" smtClean="0"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705544" y="5263980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934142" y="5416380"/>
            <a:ext cx="533382" cy="342891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095964" y="5263980"/>
            <a:ext cx="838178" cy="6857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362659" y="5454475"/>
            <a:ext cx="266691" cy="34289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5638772" y="5264047"/>
            <a:ext cx="2244719" cy="6857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5638772" y="5949762"/>
            <a:ext cx="2244719" cy="6857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6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5CD711-BC09-46F9-827E-7E13C6F8C06B}" type="slidenum">
              <a:rPr lang="en-US" altLang="zh-CN" sz="1400" smtClean="0"/>
              <a:pPr eaLnBrk="1" hangingPunct="1"/>
              <a:t>9</a:t>
            </a:fld>
            <a:endParaRPr lang="en-US" altLang="zh-CN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Multi-Column Cell (MCC</a:t>
            </a:r>
            <a:r>
              <a:rPr lang="en-US" altLang="zh-CN" sz="4000" smtClean="0">
                <a:ea typeface="宋体" pitchFamily="2" charset="-122"/>
              </a:rPr>
              <a:t>) System</a:t>
            </a:r>
            <a:endParaRPr lang="en-US" altLang="zh-CN" sz="4000" dirty="0" smtClean="0">
              <a:ea typeface="宋体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62" y="1371602"/>
            <a:ext cx="3954656" cy="3428962"/>
          </a:xfrm>
          <a:prstGeom prst="rect">
            <a:avLst/>
          </a:prstGeom>
        </p:spPr>
      </p:pic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902" y="1884413"/>
            <a:ext cx="510536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L</a:t>
            </a:r>
            <a:r>
              <a:rPr lang="en-US" sz="2400" dirty="0" smtClean="0"/>
              <a:t>ayout </a:t>
            </a:r>
            <a:r>
              <a:rPr lang="en-US" sz="2400" dirty="0"/>
              <a:t>is divided </a:t>
            </a:r>
            <a:r>
              <a:rPr lang="en-US" sz="2400" dirty="0" smtClean="0"/>
              <a:t>into regions</a:t>
            </a:r>
            <a:endParaRPr lang="en-US" altLang="zh-CN" sz="2000" i="1" kern="0" dirty="0" smtClean="0">
              <a:ea typeface="宋体" pitchFamily="2" charset="-122"/>
            </a:endParaRPr>
          </a:p>
          <a:p>
            <a:r>
              <a:rPr lang="en-US" sz="2400" dirty="0" smtClean="0"/>
              <a:t>Writing time of layout=maximum writing time of each region </a:t>
            </a:r>
            <a:endParaRPr lang="en-US" altLang="zh-CN" sz="2000" kern="0" dirty="0" smtClean="0"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2000" kern="0" dirty="0" smtClean="0">
                <a:ea typeface="宋体" pitchFamily="2" charset="-122"/>
              </a:rPr>
              <a:t>throughput is improved greatly</a:t>
            </a:r>
          </a:p>
          <a:p>
            <a:r>
              <a:rPr lang="en-US" sz="2400" dirty="0" smtClean="0"/>
              <a:t>Regions share the same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stencil design </a:t>
            </a:r>
            <a:endParaRPr lang="en-US" altLang="zh-CN" sz="2000" kern="0" dirty="0"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2000" kern="0" dirty="0" smtClean="0">
                <a:ea typeface="宋体" pitchFamily="2" charset="-122"/>
              </a:rPr>
              <a:t>to reduce the complexity</a:t>
            </a:r>
          </a:p>
          <a:p>
            <a:pPr marL="457200" lvl="1" indent="0">
              <a:buNone/>
            </a:pPr>
            <a:endParaRPr lang="en-US" altLang="zh-CN" sz="2000" kern="0" dirty="0">
              <a:ea typeface="宋体" pitchFamily="2" charset="-122"/>
            </a:endParaRPr>
          </a:p>
          <a:p>
            <a:pPr marL="457200" lvl="1" indent="0">
              <a:buNone/>
            </a:pPr>
            <a:endParaRPr lang="en-US" altLang="zh-CN" sz="2000" kern="0" dirty="0" smtClean="0"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endParaRPr lang="en-US" altLang="zh-CN" sz="2000" i="1" kern="0" dirty="0" smtClean="0">
              <a:ea typeface="宋体" pitchFamily="2" charset="-122"/>
            </a:endParaRPr>
          </a:p>
        </p:txBody>
      </p: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09600" y="4460707"/>
            <a:ext cx="7962742" cy="67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Wingdings" pitchFamily="2" charset="2"/>
              <a:buChar char="Ø"/>
            </a:pPr>
            <a:endParaRPr lang="en-US" altLang="zh-CN" sz="2000" kern="0" dirty="0">
              <a:ea typeface="宋体" pitchFamily="2" charset="-122"/>
            </a:endParaRPr>
          </a:p>
          <a:p>
            <a:r>
              <a:rPr lang="en-US" sz="2400" dirty="0" smtClean="0"/>
              <a:t>We still have </a:t>
            </a:r>
            <a:r>
              <a:rPr lang="en-US" sz="2400" dirty="0"/>
              <a:t>one stencil </a:t>
            </a:r>
            <a:r>
              <a:rPr lang="en-US" sz="2400" dirty="0" smtClean="0"/>
              <a:t>to design</a:t>
            </a:r>
            <a:r>
              <a:rPr lang="en-US" sz="2400" dirty="0"/>
              <a:t>, </a:t>
            </a:r>
            <a:r>
              <a:rPr lang="en-US" sz="2400" dirty="0" smtClean="0"/>
              <a:t>but effects on </a:t>
            </a:r>
            <a:r>
              <a:rPr lang="en-US" sz="2400" dirty="0"/>
              <a:t>different regions need to be considered </a:t>
            </a:r>
            <a:r>
              <a:rPr lang="en-US" sz="2400" dirty="0" smtClean="0"/>
              <a:t>simultaneously</a:t>
            </a:r>
            <a:endParaRPr lang="en-US" altLang="zh-CN" sz="2000" kern="0" dirty="0" smtClean="0">
              <a:ea typeface="宋体" pitchFamily="2" charset="-122"/>
            </a:endParaRPr>
          </a:p>
          <a:p>
            <a:pPr marL="457200" lvl="1" indent="0">
              <a:buNone/>
            </a:pPr>
            <a:endParaRPr lang="en-US" altLang="zh-CN" sz="2000" kern="0" dirty="0">
              <a:ea typeface="宋体" pitchFamily="2" charset="-122"/>
            </a:endParaRPr>
          </a:p>
          <a:p>
            <a:pPr marL="457200" lvl="1" indent="0">
              <a:buNone/>
            </a:pPr>
            <a:endParaRPr lang="en-US" altLang="zh-CN" sz="2000" kern="0" dirty="0" smtClean="0"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endParaRPr lang="en-US" altLang="zh-CN" sz="2000" i="1" kern="0" dirty="0" smtClean="0">
              <a:ea typeface="宋体" pitchFamily="2" charset="-122"/>
            </a:endParaRPr>
          </a:p>
        </p:txBody>
      </p:sp>
      <p:sp>
        <p:nvSpPr>
          <p:cNvPr id="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81000" y="6172200"/>
            <a:ext cx="868668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100" kern="0" dirty="0" smtClean="0"/>
              <a:t>Figure source: </a:t>
            </a:r>
            <a:r>
              <a:rPr lang="en-US" sz="1100" dirty="0"/>
              <a:t>B. Yu, </a:t>
            </a:r>
            <a:r>
              <a:rPr lang="en-US" sz="1100" i="1" dirty="0"/>
              <a:t>et. al</a:t>
            </a:r>
            <a:r>
              <a:rPr lang="en-US" sz="1100" dirty="0"/>
              <a:t>. E-blow: e-beam lithography overlapping aware stencil planning for mcc system. In Proc. DAC, 2013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pic>
        <p:nvPicPr>
          <p:cNvPr id="10" name="Picture 4" descr="http://www.cintec.cuhk.edu.hk/tech2008/booklet/1-Preface/CUHK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" y="76288"/>
            <a:ext cx="914496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3494</TotalTime>
  <Pages>0</Pages>
  <Words>1944</Words>
  <Characters>0</Characters>
  <Application>Microsoft Office PowerPoint</Application>
  <DocSecurity>0</DocSecurity>
  <PresentationFormat>On-screen Show (4:3)</PresentationFormat>
  <Lines>0</Lines>
  <Paragraphs>562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Blueprint</vt:lpstr>
      <vt:lpstr>A Highly-Efficient Row-Structure Stencil Planning Approach for E-Beam Lithography  with Overlapped Characters</vt:lpstr>
      <vt:lpstr>Outline</vt:lpstr>
      <vt:lpstr>Outline</vt:lpstr>
      <vt:lpstr>Next Generation Lithography</vt:lpstr>
      <vt:lpstr>E-Beam Lithography (EBL)</vt:lpstr>
      <vt:lpstr>Character Projection</vt:lpstr>
      <vt:lpstr>Stencil Planning</vt:lpstr>
      <vt:lpstr>Row-Structure Stencil with Overlapped Characters</vt:lpstr>
      <vt:lpstr>Multi-Column Cell (MCC) System</vt:lpstr>
      <vt:lpstr>Previous Works</vt:lpstr>
      <vt:lpstr>Notations</vt:lpstr>
      <vt:lpstr>Problem Formulation</vt:lpstr>
      <vt:lpstr>Outline</vt:lpstr>
      <vt:lpstr> Flow Chart</vt:lpstr>
      <vt:lpstr>Outline</vt:lpstr>
      <vt:lpstr> Flow Chart</vt:lpstr>
      <vt:lpstr> Single Row Ordering:  The Problem</vt:lpstr>
      <vt:lpstr> Single Row Ordering:  Our Method – Step 1</vt:lpstr>
      <vt:lpstr> Single Row Ordering:  Matching</vt:lpstr>
      <vt:lpstr> Single Row Ordering:  Failed Example with Matching</vt:lpstr>
      <vt:lpstr> Single Row Ordering:  Our Method</vt:lpstr>
      <vt:lpstr> Single Row Ordering:  Proof</vt:lpstr>
      <vt:lpstr> Flow Chart</vt:lpstr>
      <vt:lpstr> Constraint Satisfaction</vt:lpstr>
      <vt:lpstr> Redistribution</vt:lpstr>
      <vt:lpstr> Flow Chart</vt:lpstr>
      <vt:lpstr> Swapping</vt:lpstr>
      <vt:lpstr> Flow Chart</vt:lpstr>
      <vt:lpstr> Selection</vt:lpstr>
      <vt:lpstr> Selection for Marginal Characters</vt:lpstr>
      <vt:lpstr>ILP Selection</vt:lpstr>
      <vt:lpstr>Outline</vt:lpstr>
      <vt:lpstr>Comparison with TCAD’12 Work</vt:lpstr>
      <vt:lpstr>Comparison with DAC’13 Work</vt:lpstr>
      <vt:lpstr>Outline</vt:lpstr>
      <vt:lpstr>Conclusions</vt:lpstr>
      <vt:lpstr>      Thanks!</vt:lpstr>
    </vt:vector>
  </TitlesOfParts>
  <Company>University of California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Kuang</dc:creator>
  <cp:lastModifiedBy>localuser</cp:lastModifiedBy>
  <cp:revision>1699</cp:revision>
  <cp:lastPrinted>2013-05-30T04:46:46Z</cp:lastPrinted>
  <dcterms:created xsi:type="dcterms:W3CDTF">2002-01-21T02:22:10Z</dcterms:created>
  <dcterms:modified xsi:type="dcterms:W3CDTF">2014-04-01T05:26:54Z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